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56" r:id="rId2"/>
    <p:sldId id="285" r:id="rId3"/>
    <p:sldId id="257" r:id="rId4"/>
    <p:sldId id="282" r:id="rId5"/>
    <p:sldId id="258" r:id="rId6"/>
    <p:sldId id="259" r:id="rId7"/>
    <p:sldId id="286" r:id="rId8"/>
    <p:sldId id="267" r:id="rId9"/>
    <p:sldId id="290" r:id="rId10"/>
    <p:sldId id="287" r:id="rId11"/>
    <p:sldId id="289" r:id="rId12"/>
    <p:sldId id="291" r:id="rId13"/>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6E9C0F9-8EAF-41A1-93DE-F5919C8DBFA4}" v="1001" dt="2026-05-11T11:17:26.46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025" autoAdjust="0"/>
    <p:restoredTop sz="94660"/>
  </p:normalViewPr>
  <p:slideViewPr>
    <p:cSldViewPr snapToGrid="0">
      <p:cViewPr varScale="1">
        <p:scale>
          <a:sx n="152" d="100"/>
          <a:sy n="152" d="100"/>
        </p:scale>
        <p:origin x="2704" y="10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ntal Dolfing" userId="5a3beab7-584d-440f-b82f-45c02d719c64" providerId="ADAL" clId="{4AEC1AD3-A649-46E3-A1EC-AB3FAC8D25DB}"/>
    <pc:docChg chg="undo custSel addSld delSld modSld sldOrd">
      <pc:chgData name="Chantal Dolfing" userId="5a3beab7-584d-440f-b82f-45c02d719c64" providerId="ADAL" clId="{4AEC1AD3-A649-46E3-A1EC-AB3FAC8D25DB}" dt="2026-05-11T11:17:26.469" v="1770" actId="20577"/>
      <pc:docMkLst>
        <pc:docMk/>
      </pc:docMkLst>
      <pc:sldChg chg="delSp modSp mod">
        <pc:chgData name="Chantal Dolfing" userId="5a3beab7-584d-440f-b82f-45c02d719c64" providerId="ADAL" clId="{4AEC1AD3-A649-46E3-A1EC-AB3FAC8D25DB}" dt="2026-05-11T11:15:44.083" v="1720" actId="478"/>
        <pc:sldMkLst>
          <pc:docMk/>
          <pc:sldMk cId="211572358" sldId="256"/>
        </pc:sldMkLst>
        <pc:spChg chg="mod">
          <ac:chgData name="Chantal Dolfing" userId="5a3beab7-584d-440f-b82f-45c02d719c64" providerId="ADAL" clId="{4AEC1AD3-A649-46E3-A1EC-AB3FAC8D25DB}" dt="2026-05-11T11:15:38.174" v="1719" actId="20577"/>
          <ac:spMkLst>
            <pc:docMk/>
            <pc:sldMk cId="211572358" sldId="256"/>
            <ac:spMk id="2" creationId="{E134F9D7-DC29-B17E-EBB1-35D59D8A7804}"/>
          </ac:spMkLst>
        </pc:spChg>
        <pc:spChg chg="del">
          <ac:chgData name="Chantal Dolfing" userId="5a3beab7-584d-440f-b82f-45c02d719c64" providerId="ADAL" clId="{4AEC1AD3-A649-46E3-A1EC-AB3FAC8D25DB}" dt="2026-05-11T11:15:44.083" v="1720" actId="478"/>
          <ac:spMkLst>
            <pc:docMk/>
            <pc:sldMk cId="211572358" sldId="256"/>
            <ac:spMk id="3" creationId="{652940B1-DB27-6FC1-5543-7A640FD0F208}"/>
          </ac:spMkLst>
        </pc:spChg>
      </pc:sldChg>
      <pc:sldChg chg="modSp mod">
        <pc:chgData name="Chantal Dolfing" userId="5a3beab7-584d-440f-b82f-45c02d719c64" providerId="ADAL" clId="{4AEC1AD3-A649-46E3-A1EC-AB3FAC8D25DB}" dt="2026-05-11T07:30:42.172" v="142" actId="20577"/>
        <pc:sldMkLst>
          <pc:docMk/>
          <pc:sldMk cId="4101034316" sldId="257"/>
        </pc:sldMkLst>
        <pc:spChg chg="mod">
          <ac:chgData name="Chantal Dolfing" userId="5a3beab7-584d-440f-b82f-45c02d719c64" providerId="ADAL" clId="{4AEC1AD3-A649-46E3-A1EC-AB3FAC8D25DB}" dt="2026-05-11T07:30:42.172" v="142" actId="20577"/>
          <ac:spMkLst>
            <pc:docMk/>
            <pc:sldMk cId="4101034316" sldId="257"/>
            <ac:spMk id="3" creationId="{C685F6CC-EEAA-4B20-9008-A79042D8EB7E}"/>
          </ac:spMkLst>
        </pc:spChg>
      </pc:sldChg>
      <pc:sldChg chg="modSp mod modAnim">
        <pc:chgData name="Chantal Dolfing" userId="5a3beab7-584d-440f-b82f-45c02d719c64" providerId="ADAL" clId="{4AEC1AD3-A649-46E3-A1EC-AB3FAC8D25DB}" dt="2026-05-11T11:16:23.237" v="1730" actId="5793"/>
        <pc:sldMkLst>
          <pc:docMk/>
          <pc:sldMk cId="2261866777" sldId="258"/>
        </pc:sldMkLst>
        <pc:spChg chg="mod">
          <ac:chgData name="Chantal Dolfing" userId="5a3beab7-584d-440f-b82f-45c02d719c64" providerId="ADAL" clId="{4AEC1AD3-A649-46E3-A1EC-AB3FAC8D25DB}" dt="2026-05-11T07:37:53.117" v="179" actId="20577"/>
          <ac:spMkLst>
            <pc:docMk/>
            <pc:sldMk cId="2261866777" sldId="258"/>
            <ac:spMk id="2" creationId="{ED2C9F0A-17DA-DA4F-F055-3CDCEE37C5A5}"/>
          </ac:spMkLst>
        </pc:spChg>
        <pc:spChg chg="mod">
          <ac:chgData name="Chantal Dolfing" userId="5a3beab7-584d-440f-b82f-45c02d719c64" providerId="ADAL" clId="{4AEC1AD3-A649-46E3-A1EC-AB3FAC8D25DB}" dt="2026-05-11T11:16:23.237" v="1730" actId="5793"/>
          <ac:spMkLst>
            <pc:docMk/>
            <pc:sldMk cId="2261866777" sldId="258"/>
            <ac:spMk id="3" creationId="{E125777A-63E8-1162-7C9E-673AD4CAD321}"/>
          </ac:spMkLst>
        </pc:spChg>
      </pc:sldChg>
      <pc:sldChg chg="modSp mod modAnim">
        <pc:chgData name="Chantal Dolfing" userId="5a3beab7-584d-440f-b82f-45c02d719c64" providerId="ADAL" clId="{4AEC1AD3-A649-46E3-A1EC-AB3FAC8D25DB}" dt="2026-05-11T09:33:01.691" v="339" actId="27636"/>
        <pc:sldMkLst>
          <pc:docMk/>
          <pc:sldMk cId="643809419" sldId="259"/>
        </pc:sldMkLst>
        <pc:spChg chg="mod">
          <ac:chgData name="Chantal Dolfing" userId="5a3beab7-584d-440f-b82f-45c02d719c64" providerId="ADAL" clId="{4AEC1AD3-A649-46E3-A1EC-AB3FAC8D25DB}" dt="2026-05-11T07:41:33.810" v="254" actId="20577"/>
          <ac:spMkLst>
            <pc:docMk/>
            <pc:sldMk cId="643809419" sldId="259"/>
            <ac:spMk id="2" creationId="{8221B504-D7F5-992A-0626-3890D69B2E6C}"/>
          </ac:spMkLst>
        </pc:spChg>
        <pc:spChg chg="mod">
          <ac:chgData name="Chantal Dolfing" userId="5a3beab7-584d-440f-b82f-45c02d719c64" providerId="ADAL" clId="{4AEC1AD3-A649-46E3-A1EC-AB3FAC8D25DB}" dt="2026-05-11T09:33:01.691" v="339" actId="27636"/>
          <ac:spMkLst>
            <pc:docMk/>
            <pc:sldMk cId="643809419" sldId="259"/>
            <ac:spMk id="3" creationId="{4B8023EC-A63E-7286-6032-9482E77DD46E}"/>
          </ac:spMkLst>
        </pc:spChg>
      </pc:sldChg>
      <pc:sldChg chg="del">
        <pc:chgData name="Chantal Dolfing" userId="5a3beab7-584d-440f-b82f-45c02d719c64" providerId="ADAL" clId="{4AEC1AD3-A649-46E3-A1EC-AB3FAC8D25DB}" dt="2026-05-11T09:35:07.406" v="347" actId="47"/>
        <pc:sldMkLst>
          <pc:docMk/>
          <pc:sldMk cId="423027130" sldId="260"/>
        </pc:sldMkLst>
      </pc:sldChg>
      <pc:sldChg chg="del">
        <pc:chgData name="Chantal Dolfing" userId="5a3beab7-584d-440f-b82f-45c02d719c64" providerId="ADAL" clId="{4AEC1AD3-A649-46E3-A1EC-AB3FAC8D25DB}" dt="2026-05-11T09:34:26.074" v="342" actId="47"/>
        <pc:sldMkLst>
          <pc:docMk/>
          <pc:sldMk cId="418218634" sldId="263"/>
        </pc:sldMkLst>
      </pc:sldChg>
      <pc:sldChg chg="del">
        <pc:chgData name="Chantal Dolfing" userId="5a3beab7-584d-440f-b82f-45c02d719c64" providerId="ADAL" clId="{4AEC1AD3-A649-46E3-A1EC-AB3FAC8D25DB}" dt="2026-05-11T09:34:27.602" v="343" actId="47"/>
        <pc:sldMkLst>
          <pc:docMk/>
          <pc:sldMk cId="231178597" sldId="265"/>
        </pc:sldMkLst>
      </pc:sldChg>
      <pc:sldChg chg="del">
        <pc:chgData name="Chantal Dolfing" userId="5a3beab7-584d-440f-b82f-45c02d719c64" providerId="ADAL" clId="{4AEC1AD3-A649-46E3-A1EC-AB3FAC8D25DB}" dt="2026-05-11T09:34:28.831" v="344" actId="47"/>
        <pc:sldMkLst>
          <pc:docMk/>
          <pc:sldMk cId="3575648312" sldId="266"/>
        </pc:sldMkLst>
      </pc:sldChg>
      <pc:sldChg chg="modSp mod ord">
        <pc:chgData name="Chantal Dolfing" userId="5a3beab7-584d-440f-b82f-45c02d719c64" providerId="ADAL" clId="{4AEC1AD3-A649-46E3-A1EC-AB3FAC8D25DB}" dt="2026-05-11T10:44:10.582" v="1501" actId="27636"/>
        <pc:sldMkLst>
          <pc:docMk/>
          <pc:sldMk cId="1764023332" sldId="267"/>
        </pc:sldMkLst>
        <pc:spChg chg="mod">
          <ac:chgData name="Chantal Dolfing" userId="5a3beab7-584d-440f-b82f-45c02d719c64" providerId="ADAL" clId="{4AEC1AD3-A649-46E3-A1EC-AB3FAC8D25DB}" dt="2026-05-11T10:42:18.607" v="1390" actId="14100"/>
          <ac:spMkLst>
            <pc:docMk/>
            <pc:sldMk cId="1764023332" sldId="267"/>
            <ac:spMk id="2" creationId="{D1210FD7-7156-E729-CBAD-C0B9D85A766C}"/>
          </ac:spMkLst>
        </pc:spChg>
        <pc:spChg chg="mod">
          <ac:chgData name="Chantal Dolfing" userId="5a3beab7-584d-440f-b82f-45c02d719c64" providerId="ADAL" clId="{4AEC1AD3-A649-46E3-A1EC-AB3FAC8D25DB}" dt="2026-05-11T10:44:10.582" v="1501" actId="27636"/>
          <ac:spMkLst>
            <pc:docMk/>
            <pc:sldMk cId="1764023332" sldId="267"/>
            <ac:spMk id="3" creationId="{C09B377B-E437-36D0-1743-A648FDA12EE6}"/>
          </ac:spMkLst>
        </pc:spChg>
      </pc:sldChg>
      <pc:sldChg chg="del">
        <pc:chgData name="Chantal Dolfing" userId="5a3beab7-584d-440f-b82f-45c02d719c64" providerId="ADAL" clId="{4AEC1AD3-A649-46E3-A1EC-AB3FAC8D25DB}" dt="2026-05-11T09:34:24.803" v="341" actId="47"/>
        <pc:sldMkLst>
          <pc:docMk/>
          <pc:sldMk cId="3886889424" sldId="268"/>
        </pc:sldMkLst>
      </pc:sldChg>
      <pc:sldChg chg="del">
        <pc:chgData name="Chantal Dolfing" userId="5a3beab7-584d-440f-b82f-45c02d719c64" providerId="ADAL" clId="{4AEC1AD3-A649-46E3-A1EC-AB3FAC8D25DB}" dt="2026-05-11T09:34:22.077" v="340" actId="47"/>
        <pc:sldMkLst>
          <pc:docMk/>
          <pc:sldMk cId="154555734" sldId="270"/>
        </pc:sldMkLst>
      </pc:sldChg>
      <pc:sldChg chg="del">
        <pc:chgData name="Chantal Dolfing" userId="5a3beab7-584d-440f-b82f-45c02d719c64" providerId="ADAL" clId="{4AEC1AD3-A649-46E3-A1EC-AB3FAC8D25DB}" dt="2026-05-11T09:37:07.074" v="348" actId="47"/>
        <pc:sldMkLst>
          <pc:docMk/>
          <pc:sldMk cId="780973572" sldId="271"/>
        </pc:sldMkLst>
      </pc:sldChg>
      <pc:sldChg chg="del">
        <pc:chgData name="Chantal Dolfing" userId="5a3beab7-584d-440f-b82f-45c02d719c64" providerId="ADAL" clId="{4AEC1AD3-A649-46E3-A1EC-AB3FAC8D25DB}" dt="2026-05-11T09:41:02.568" v="1004" actId="47"/>
        <pc:sldMkLst>
          <pc:docMk/>
          <pc:sldMk cId="3985293493" sldId="272"/>
        </pc:sldMkLst>
      </pc:sldChg>
      <pc:sldChg chg="del">
        <pc:chgData name="Chantal Dolfing" userId="5a3beab7-584d-440f-b82f-45c02d719c64" providerId="ADAL" clId="{4AEC1AD3-A649-46E3-A1EC-AB3FAC8D25DB}" dt="2026-05-11T09:34:58.644" v="346" actId="47"/>
        <pc:sldMkLst>
          <pc:docMk/>
          <pc:sldMk cId="1492223559" sldId="273"/>
        </pc:sldMkLst>
      </pc:sldChg>
      <pc:sldChg chg="del">
        <pc:chgData name="Chantal Dolfing" userId="5a3beab7-584d-440f-b82f-45c02d719c64" providerId="ADAL" clId="{4AEC1AD3-A649-46E3-A1EC-AB3FAC8D25DB}" dt="2026-05-11T10:42:33.210" v="1391" actId="47"/>
        <pc:sldMkLst>
          <pc:docMk/>
          <pc:sldMk cId="527877335" sldId="274"/>
        </pc:sldMkLst>
      </pc:sldChg>
      <pc:sldChg chg="del">
        <pc:chgData name="Chantal Dolfing" userId="5a3beab7-584d-440f-b82f-45c02d719c64" providerId="ADAL" clId="{4AEC1AD3-A649-46E3-A1EC-AB3FAC8D25DB}" dt="2026-05-11T09:37:13.889" v="349" actId="47"/>
        <pc:sldMkLst>
          <pc:docMk/>
          <pc:sldMk cId="1070703425" sldId="275"/>
        </pc:sldMkLst>
      </pc:sldChg>
      <pc:sldChg chg="del">
        <pc:chgData name="Chantal Dolfing" userId="5a3beab7-584d-440f-b82f-45c02d719c64" providerId="ADAL" clId="{4AEC1AD3-A649-46E3-A1EC-AB3FAC8D25DB}" dt="2026-05-11T09:41:29.147" v="1010" actId="47"/>
        <pc:sldMkLst>
          <pc:docMk/>
          <pc:sldMk cId="2455580328" sldId="276"/>
        </pc:sldMkLst>
      </pc:sldChg>
      <pc:sldChg chg="del">
        <pc:chgData name="Chantal Dolfing" userId="5a3beab7-584d-440f-b82f-45c02d719c64" providerId="ADAL" clId="{4AEC1AD3-A649-46E3-A1EC-AB3FAC8D25DB}" dt="2026-05-11T09:41:57.237" v="1039" actId="47"/>
        <pc:sldMkLst>
          <pc:docMk/>
          <pc:sldMk cId="4074129722" sldId="277"/>
        </pc:sldMkLst>
      </pc:sldChg>
      <pc:sldChg chg="del">
        <pc:chgData name="Chantal Dolfing" userId="5a3beab7-584d-440f-b82f-45c02d719c64" providerId="ADAL" clId="{4AEC1AD3-A649-46E3-A1EC-AB3FAC8D25DB}" dt="2026-05-11T09:34:30.990" v="345" actId="47"/>
        <pc:sldMkLst>
          <pc:docMk/>
          <pc:sldMk cId="3200359670" sldId="278"/>
        </pc:sldMkLst>
      </pc:sldChg>
      <pc:sldChg chg="del">
        <pc:chgData name="Chantal Dolfing" userId="5a3beab7-584d-440f-b82f-45c02d719c64" providerId="ADAL" clId="{4AEC1AD3-A649-46E3-A1EC-AB3FAC8D25DB}" dt="2026-05-11T11:04:27.262" v="1628" actId="47"/>
        <pc:sldMkLst>
          <pc:docMk/>
          <pc:sldMk cId="3756024129" sldId="279"/>
        </pc:sldMkLst>
      </pc:sldChg>
      <pc:sldChg chg="del">
        <pc:chgData name="Chantal Dolfing" userId="5a3beab7-584d-440f-b82f-45c02d719c64" providerId="ADAL" clId="{4AEC1AD3-A649-46E3-A1EC-AB3FAC8D25DB}" dt="2026-05-11T07:29:50.021" v="31" actId="47"/>
        <pc:sldMkLst>
          <pc:docMk/>
          <pc:sldMk cId="2089246347" sldId="280"/>
        </pc:sldMkLst>
      </pc:sldChg>
      <pc:sldChg chg="delSp modSp mod">
        <pc:chgData name="Chantal Dolfing" userId="5a3beab7-584d-440f-b82f-45c02d719c64" providerId="ADAL" clId="{4AEC1AD3-A649-46E3-A1EC-AB3FAC8D25DB}" dt="2026-05-11T10:41:33.723" v="1383" actId="207"/>
        <pc:sldMkLst>
          <pc:docMk/>
          <pc:sldMk cId="3977281589" sldId="282"/>
        </pc:sldMkLst>
        <pc:spChg chg="mod">
          <ac:chgData name="Chantal Dolfing" userId="5a3beab7-584d-440f-b82f-45c02d719c64" providerId="ADAL" clId="{4AEC1AD3-A649-46E3-A1EC-AB3FAC8D25DB}" dt="2026-05-11T10:41:33.723" v="1383" actId="207"/>
          <ac:spMkLst>
            <pc:docMk/>
            <pc:sldMk cId="3977281589" sldId="282"/>
            <ac:spMk id="2" creationId="{034ABF46-92EB-6872-745D-8BD6B0F3FA8C}"/>
          </ac:spMkLst>
        </pc:spChg>
        <pc:spChg chg="del">
          <ac:chgData name="Chantal Dolfing" userId="5a3beab7-584d-440f-b82f-45c02d719c64" providerId="ADAL" clId="{4AEC1AD3-A649-46E3-A1EC-AB3FAC8D25DB}" dt="2026-05-11T07:37:22.150" v="172" actId="478"/>
          <ac:spMkLst>
            <pc:docMk/>
            <pc:sldMk cId="3977281589" sldId="282"/>
            <ac:spMk id="3" creationId="{2854D228-FDF2-4323-46E2-08B62D70A642}"/>
          </ac:spMkLst>
        </pc:spChg>
      </pc:sldChg>
      <pc:sldChg chg="del">
        <pc:chgData name="Chantal Dolfing" userId="5a3beab7-584d-440f-b82f-45c02d719c64" providerId="ADAL" clId="{4AEC1AD3-A649-46E3-A1EC-AB3FAC8D25DB}" dt="2026-05-11T07:30:51.705" v="143" actId="47"/>
        <pc:sldMkLst>
          <pc:docMk/>
          <pc:sldMk cId="1091003921" sldId="283"/>
        </pc:sldMkLst>
      </pc:sldChg>
      <pc:sldChg chg="del">
        <pc:chgData name="Chantal Dolfing" userId="5a3beab7-584d-440f-b82f-45c02d719c64" providerId="ADAL" clId="{4AEC1AD3-A649-46E3-A1EC-AB3FAC8D25DB}" dt="2026-05-11T07:30:52.440" v="144" actId="47"/>
        <pc:sldMkLst>
          <pc:docMk/>
          <pc:sldMk cId="3864462713" sldId="284"/>
        </pc:sldMkLst>
      </pc:sldChg>
      <pc:sldChg chg="delSp modSp add mod">
        <pc:chgData name="Chantal Dolfing" userId="5a3beab7-584d-440f-b82f-45c02d719c64" providerId="ADAL" clId="{4AEC1AD3-A649-46E3-A1EC-AB3FAC8D25DB}" dt="2026-05-11T11:15:49.522" v="1721" actId="20577"/>
        <pc:sldMkLst>
          <pc:docMk/>
          <pc:sldMk cId="4257446307" sldId="285"/>
        </pc:sldMkLst>
        <pc:spChg chg="mod">
          <ac:chgData name="Chantal Dolfing" userId="5a3beab7-584d-440f-b82f-45c02d719c64" providerId="ADAL" clId="{4AEC1AD3-A649-46E3-A1EC-AB3FAC8D25DB}" dt="2026-05-11T11:15:49.522" v="1721" actId="20577"/>
          <ac:spMkLst>
            <pc:docMk/>
            <pc:sldMk cId="4257446307" sldId="285"/>
            <ac:spMk id="2" creationId="{3097E758-E3FD-892E-E972-1A16F276E622}"/>
          </ac:spMkLst>
        </pc:spChg>
        <pc:spChg chg="del">
          <ac:chgData name="Chantal Dolfing" userId="5a3beab7-584d-440f-b82f-45c02d719c64" providerId="ADAL" clId="{4AEC1AD3-A649-46E3-A1EC-AB3FAC8D25DB}" dt="2026-05-11T07:29:43.019" v="28" actId="478"/>
          <ac:spMkLst>
            <pc:docMk/>
            <pc:sldMk cId="4257446307" sldId="285"/>
            <ac:spMk id="3" creationId="{2882CF6C-8C0B-FA03-2FDF-4817563880B8}"/>
          </ac:spMkLst>
        </pc:spChg>
      </pc:sldChg>
      <pc:sldChg chg="addSp delSp modSp add del mod">
        <pc:chgData name="Chantal Dolfing" userId="5a3beab7-584d-440f-b82f-45c02d719c64" providerId="ADAL" clId="{4AEC1AD3-A649-46E3-A1EC-AB3FAC8D25DB}" dt="2026-05-11T09:37:38.454" v="352" actId="47"/>
        <pc:sldMkLst>
          <pc:docMk/>
          <pc:sldMk cId="111909963" sldId="286"/>
        </pc:sldMkLst>
        <pc:spChg chg="add mod">
          <ac:chgData name="Chantal Dolfing" userId="5a3beab7-584d-440f-b82f-45c02d719c64" providerId="ADAL" clId="{4AEC1AD3-A649-46E3-A1EC-AB3FAC8D25DB}" dt="2026-05-11T09:37:35.964" v="351" actId="478"/>
          <ac:spMkLst>
            <pc:docMk/>
            <pc:sldMk cId="111909963" sldId="286"/>
            <ac:spMk id="3" creationId="{1BB5FC61-909F-BD08-B9B8-446A10F55573}"/>
          </ac:spMkLst>
        </pc:spChg>
        <pc:picChg chg="del">
          <ac:chgData name="Chantal Dolfing" userId="5a3beab7-584d-440f-b82f-45c02d719c64" providerId="ADAL" clId="{4AEC1AD3-A649-46E3-A1EC-AB3FAC8D25DB}" dt="2026-05-11T09:37:35.964" v="351" actId="478"/>
          <ac:picMkLst>
            <pc:docMk/>
            <pc:sldMk cId="111909963" sldId="286"/>
            <ac:picMk id="4" creationId="{9D730D46-40B5-8C34-FD05-29F0BF1DBA70}"/>
          </ac:picMkLst>
        </pc:picChg>
      </pc:sldChg>
      <pc:sldChg chg="modSp add mod ord modAnim modNotesTx">
        <pc:chgData name="Chantal Dolfing" userId="5a3beab7-584d-440f-b82f-45c02d719c64" providerId="ADAL" clId="{4AEC1AD3-A649-46E3-A1EC-AB3FAC8D25DB}" dt="2026-05-11T10:21:26.152" v="1183" actId="20577"/>
        <pc:sldMkLst>
          <pc:docMk/>
          <pc:sldMk cId="2650786886" sldId="286"/>
        </pc:sldMkLst>
        <pc:spChg chg="mod">
          <ac:chgData name="Chantal Dolfing" userId="5a3beab7-584d-440f-b82f-45c02d719c64" providerId="ADAL" clId="{4AEC1AD3-A649-46E3-A1EC-AB3FAC8D25DB}" dt="2026-05-11T09:38:03.770" v="372" actId="20577"/>
          <ac:spMkLst>
            <pc:docMk/>
            <pc:sldMk cId="2650786886" sldId="286"/>
            <ac:spMk id="2" creationId="{0BB4F223-A2E3-7E3F-2FA9-E71ABF9EE8B2}"/>
          </ac:spMkLst>
        </pc:spChg>
        <pc:spChg chg="mod">
          <ac:chgData name="Chantal Dolfing" userId="5a3beab7-584d-440f-b82f-45c02d719c64" providerId="ADAL" clId="{4AEC1AD3-A649-46E3-A1EC-AB3FAC8D25DB}" dt="2026-05-11T10:21:26.152" v="1183" actId="20577"/>
          <ac:spMkLst>
            <pc:docMk/>
            <pc:sldMk cId="2650786886" sldId="286"/>
            <ac:spMk id="3" creationId="{A5191340-87A3-216D-93F2-628123AE0D2A}"/>
          </ac:spMkLst>
        </pc:spChg>
      </pc:sldChg>
      <pc:sldChg chg="modSp add mod ord modAnim">
        <pc:chgData name="Chantal Dolfing" userId="5a3beab7-584d-440f-b82f-45c02d719c64" providerId="ADAL" clId="{4AEC1AD3-A649-46E3-A1EC-AB3FAC8D25DB}" dt="2026-05-11T11:05:19.717" v="1629" actId="20577"/>
        <pc:sldMkLst>
          <pc:docMk/>
          <pc:sldMk cId="3525979760" sldId="287"/>
        </pc:sldMkLst>
        <pc:spChg chg="mod">
          <ac:chgData name="Chantal Dolfing" userId="5a3beab7-584d-440f-b82f-45c02d719c64" providerId="ADAL" clId="{4AEC1AD3-A649-46E3-A1EC-AB3FAC8D25DB}" dt="2026-05-11T09:59:42.627" v="1115" actId="6549"/>
          <ac:spMkLst>
            <pc:docMk/>
            <pc:sldMk cId="3525979760" sldId="287"/>
            <ac:spMk id="2" creationId="{B017B6FE-3F38-F580-CC74-DAACB7B2BBE4}"/>
          </ac:spMkLst>
        </pc:spChg>
        <pc:spChg chg="mod">
          <ac:chgData name="Chantal Dolfing" userId="5a3beab7-584d-440f-b82f-45c02d719c64" providerId="ADAL" clId="{4AEC1AD3-A649-46E3-A1EC-AB3FAC8D25DB}" dt="2026-05-11T11:05:19.717" v="1629" actId="20577"/>
          <ac:spMkLst>
            <pc:docMk/>
            <pc:sldMk cId="3525979760" sldId="287"/>
            <ac:spMk id="3" creationId="{302929AA-1541-BDDE-0E33-C86263B6A1E8}"/>
          </ac:spMkLst>
        </pc:spChg>
      </pc:sldChg>
      <pc:sldChg chg="modSp add del mod">
        <pc:chgData name="Chantal Dolfing" userId="5a3beab7-584d-440f-b82f-45c02d719c64" providerId="ADAL" clId="{4AEC1AD3-A649-46E3-A1EC-AB3FAC8D25DB}" dt="2026-05-11T10:11:29.078" v="1169" actId="47"/>
        <pc:sldMkLst>
          <pc:docMk/>
          <pc:sldMk cId="1875496360" sldId="288"/>
        </pc:sldMkLst>
        <pc:spChg chg="mod">
          <ac:chgData name="Chantal Dolfing" userId="5a3beab7-584d-440f-b82f-45c02d719c64" providerId="ADAL" clId="{4AEC1AD3-A649-46E3-A1EC-AB3FAC8D25DB}" dt="2026-05-11T10:10:23.938" v="1138" actId="27636"/>
          <ac:spMkLst>
            <pc:docMk/>
            <pc:sldMk cId="1875496360" sldId="288"/>
            <ac:spMk id="3" creationId="{71530FB3-C151-E020-605C-2F0F54055353}"/>
          </ac:spMkLst>
        </pc:spChg>
      </pc:sldChg>
      <pc:sldChg chg="addSp delSp modSp add mod setBg addAnim delDesignElem">
        <pc:chgData name="Chantal Dolfing" userId="5a3beab7-584d-440f-b82f-45c02d719c64" providerId="ADAL" clId="{4AEC1AD3-A649-46E3-A1EC-AB3FAC8D25DB}" dt="2026-05-11T11:17:26.469" v="1770" actId="20577"/>
        <pc:sldMkLst>
          <pc:docMk/>
          <pc:sldMk cId="2651352525" sldId="289"/>
        </pc:sldMkLst>
        <pc:spChg chg="mod">
          <ac:chgData name="Chantal Dolfing" userId="5a3beab7-584d-440f-b82f-45c02d719c64" providerId="ADAL" clId="{4AEC1AD3-A649-46E3-A1EC-AB3FAC8D25DB}" dt="2026-05-11T11:17:26.469" v="1770" actId="20577"/>
          <ac:spMkLst>
            <pc:docMk/>
            <pc:sldMk cId="2651352525" sldId="289"/>
            <ac:spMk id="2" creationId="{096BD8A8-D8EB-8928-6B68-7AEA4E0E4490}"/>
          </ac:spMkLst>
        </pc:spChg>
        <pc:spChg chg="add">
          <ac:chgData name="Chantal Dolfing" userId="5a3beab7-584d-440f-b82f-45c02d719c64" providerId="ADAL" clId="{4AEC1AD3-A649-46E3-A1EC-AB3FAC8D25DB}" dt="2026-05-11T10:10:16.668" v="1134" actId="26606"/>
          <ac:spMkLst>
            <pc:docMk/>
            <pc:sldMk cId="2651352525" sldId="289"/>
            <ac:spMk id="7" creationId="{1A3C89F8-0D2F-47FF-B903-151248265F47}"/>
          </ac:spMkLst>
        </pc:spChg>
        <pc:spChg chg="del">
          <ac:chgData name="Chantal Dolfing" userId="5a3beab7-584d-440f-b82f-45c02d719c64" providerId="ADAL" clId="{4AEC1AD3-A649-46E3-A1EC-AB3FAC8D25DB}" dt="2026-05-11T10:10:08.265" v="1133"/>
          <ac:spMkLst>
            <pc:docMk/>
            <pc:sldMk cId="2651352525" sldId="289"/>
            <ac:spMk id="8" creationId="{CDE9AE33-B596-E1AB-707F-1470BD778280}"/>
          </ac:spMkLst>
        </pc:spChg>
        <pc:spChg chg="add">
          <ac:chgData name="Chantal Dolfing" userId="5a3beab7-584d-440f-b82f-45c02d719c64" providerId="ADAL" clId="{4AEC1AD3-A649-46E3-A1EC-AB3FAC8D25DB}" dt="2026-05-11T10:10:16.668" v="1134" actId="26606"/>
          <ac:spMkLst>
            <pc:docMk/>
            <pc:sldMk cId="2651352525" sldId="289"/>
            <ac:spMk id="9" creationId="{C5CB530E-515E-412C-9DF1-5F8FFBD6F383}"/>
          </ac:spMkLst>
        </pc:spChg>
        <pc:spChg chg="del">
          <ac:chgData name="Chantal Dolfing" userId="5a3beab7-584d-440f-b82f-45c02d719c64" providerId="ADAL" clId="{4AEC1AD3-A649-46E3-A1EC-AB3FAC8D25DB}" dt="2026-05-11T10:10:08.265" v="1133"/>
          <ac:spMkLst>
            <pc:docMk/>
            <pc:sldMk cId="2651352525" sldId="289"/>
            <ac:spMk id="10" creationId="{70A8DEEE-C36F-A695-87EC-776DBA9B5405}"/>
          </ac:spMkLst>
        </pc:spChg>
        <pc:spChg chg="add">
          <ac:chgData name="Chantal Dolfing" userId="5a3beab7-584d-440f-b82f-45c02d719c64" providerId="ADAL" clId="{4AEC1AD3-A649-46E3-A1EC-AB3FAC8D25DB}" dt="2026-05-11T10:10:16.668" v="1134" actId="26606"/>
          <ac:spMkLst>
            <pc:docMk/>
            <pc:sldMk cId="2651352525" sldId="289"/>
            <ac:spMk id="11" creationId="{712D4376-A578-4FF1-94FC-245E7A6A489F}"/>
          </ac:spMkLst>
        </pc:spChg>
        <pc:spChg chg="del">
          <ac:chgData name="Chantal Dolfing" userId="5a3beab7-584d-440f-b82f-45c02d719c64" providerId="ADAL" clId="{4AEC1AD3-A649-46E3-A1EC-AB3FAC8D25DB}" dt="2026-05-11T10:10:08.265" v="1133"/>
          <ac:spMkLst>
            <pc:docMk/>
            <pc:sldMk cId="2651352525" sldId="289"/>
            <ac:spMk id="12" creationId="{64EDB62A-C985-A21D-CFEA-96FDF466FB66}"/>
          </ac:spMkLst>
        </pc:spChg>
        <pc:spChg chg="add">
          <ac:chgData name="Chantal Dolfing" userId="5a3beab7-584d-440f-b82f-45c02d719c64" providerId="ADAL" clId="{4AEC1AD3-A649-46E3-A1EC-AB3FAC8D25DB}" dt="2026-05-11T10:10:16.668" v="1134" actId="26606"/>
          <ac:spMkLst>
            <pc:docMk/>
            <pc:sldMk cId="2651352525" sldId="289"/>
            <ac:spMk id="13" creationId="{AEA7509D-F04F-40CB-A0B3-EEF16499CC9F}"/>
          </ac:spMkLst>
        </pc:spChg>
        <pc:spChg chg="del">
          <ac:chgData name="Chantal Dolfing" userId="5a3beab7-584d-440f-b82f-45c02d719c64" providerId="ADAL" clId="{4AEC1AD3-A649-46E3-A1EC-AB3FAC8D25DB}" dt="2026-05-11T10:10:08.265" v="1133"/>
          <ac:spMkLst>
            <pc:docMk/>
            <pc:sldMk cId="2651352525" sldId="289"/>
            <ac:spMk id="14" creationId="{E187F5FA-EF2B-5B24-6682-CB3DA8FA5140}"/>
          </ac:spMkLst>
        </pc:spChg>
        <pc:spChg chg="add">
          <ac:chgData name="Chantal Dolfing" userId="5a3beab7-584d-440f-b82f-45c02d719c64" providerId="ADAL" clId="{4AEC1AD3-A649-46E3-A1EC-AB3FAC8D25DB}" dt="2026-05-11T10:10:16.668" v="1134" actId="26606"/>
          <ac:spMkLst>
            <pc:docMk/>
            <pc:sldMk cId="2651352525" sldId="289"/>
            <ac:spMk id="17" creationId="{508BEF50-7B1E-49A4-BC19-5F4F1D755E64}"/>
          </ac:spMkLst>
        </pc:spChg>
        <pc:spChg chg="del">
          <ac:chgData name="Chantal Dolfing" userId="5a3beab7-584d-440f-b82f-45c02d719c64" providerId="ADAL" clId="{4AEC1AD3-A649-46E3-A1EC-AB3FAC8D25DB}" dt="2026-05-11T10:10:08.265" v="1133"/>
          <ac:spMkLst>
            <pc:docMk/>
            <pc:sldMk cId="2651352525" sldId="289"/>
            <ac:spMk id="18" creationId="{8ECE19FA-40B2-FDEB-1078-EABE8F798007}"/>
          </ac:spMkLst>
        </pc:spChg>
        <pc:spChg chg="add">
          <ac:chgData name="Chantal Dolfing" userId="5a3beab7-584d-440f-b82f-45c02d719c64" providerId="ADAL" clId="{4AEC1AD3-A649-46E3-A1EC-AB3FAC8D25DB}" dt="2026-05-11T10:10:16.668" v="1134" actId="26606"/>
          <ac:spMkLst>
            <pc:docMk/>
            <pc:sldMk cId="2651352525" sldId="289"/>
            <ac:spMk id="19" creationId="{3FBAD350-5664-4811-A208-657FB882D350}"/>
          </ac:spMkLst>
        </pc:spChg>
        <pc:spChg chg="del">
          <ac:chgData name="Chantal Dolfing" userId="5a3beab7-584d-440f-b82f-45c02d719c64" providerId="ADAL" clId="{4AEC1AD3-A649-46E3-A1EC-AB3FAC8D25DB}" dt="2026-05-11T10:10:08.265" v="1133"/>
          <ac:spMkLst>
            <pc:docMk/>
            <pc:sldMk cId="2651352525" sldId="289"/>
            <ac:spMk id="20" creationId="{18CA6181-0558-DAE2-7AA3-5491742FB3C7}"/>
          </ac:spMkLst>
        </pc:spChg>
        <pc:spChg chg="add">
          <ac:chgData name="Chantal Dolfing" userId="5a3beab7-584d-440f-b82f-45c02d719c64" providerId="ADAL" clId="{4AEC1AD3-A649-46E3-A1EC-AB3FAC8D25DB}" dt="2026-05-11T10:10:16.668" v="1134" actId="26606"/>
          <ac:spMkLst>
            <pc:docMk/>
            <pc:sldMk cId="2651352525" sldId="289"/>
            <ac:spMk id="21" creationId="{C39ADB8F-D187-49D7-BDCF-C1B6DC727068}"/>
          </ac:spMkLst>
        </pc:spChg>
        <pc:spChg chg="del">
          <ac:chgData name="Chantal Dolfing" userId="5a3beab7-584d-440f-b82f-45c02d719c64" providerId="ADAL" clId="{4AEC1AD3-A649-46E3-A1EC-AB3FAC8D25DB}" dt="2026-05-11T10:10:08.265" v="1133"/>
          <ac:spMkLst>
            <pc:docMk/>
            <pc:sldMk cId="2651352525" sldId="289"/>
            <ac:spMk id="22" creationId="{49AD3332-D544-CFB2-BEDA-7C6F0B22F90D}"/>
          </ac:spMkLst>
        </pc:spChg>
        <pc:cxnChg chg="add">
          <ac:chgData name="Chantal Dolfing" userId="5a3beab7-584d-440f-b82f-45c02d719c64" providerId="ADAL" clId="{4AEC1AD3-A649-46E3-A1EC-AB3FAC8D25DB}" dt="2026-05-11T10:10:16.668" v="1134" actId="26606"/>
          <ac:cxnSpMkLst>
            <pc:docMk/>
            <pc:sldMk cId="2651352525" sldId="289"/>
            <ac:cxnSpMk id="15" creationId="{56020367-4FD5-4596-8E10-C5F095CD8DBF}"/>
          </ac:cxnSpMkLst>
        </pc:cxnChg>
        <pc:cxnChg chg="del">
          <ac:chgData name="Chantal Dolfing" userId="5a3beab7-584d-440f-b82f-45c02d719c64" providerId="ADAL" clId="{4AEC1AD3-A649-46E3-A1EC-AB3FAC8D25DB}" dt="2026-05-11T10:10:08.265" v="1133"/>
          <ac:cxnSpMkLst>
            <pc:docMk/>
            <pc:sldMk cId="2651352525" sldId="289"/>
            <ac:cxnSpMk id="16" creationId="{3D7CBBB1-5293-9261-0906-FA64B02E03C9}"/>
          </ac:cxnSpMkLst>
        </pc:cxnChg>
      </pc:sldChg>
      <pc:sldChg chg="modSp add mod ord">
        <pc:chgData name="Chantal Dolfing" userId="5a3beab7-584d-440f-b82f-45c02d719c64" providerId="ADAL" clId="{4AEC1AD3-A649-46E3-A1EC-AB3FAC8D25DB}" dt="2026-05-11T11:07:08.074" v="1643" actId="20577"/>
        <pc:sldMkLst>
          <pc:docMk/>
          <pc:sldMk cId="1298420177" sldId="290"/>
        </pc:sldMkLst>
        <pc:spChg chg="mod">
          <ac:chgData name="Chantal Dolfing" userId="5a3beab7-584d-440f-b82f-45c02d719c64" providerId="ADAL" clId="{4AEC1AD3-A649-46E3-A1EC-AB3FAC8D25DB}" dt="2026-05-11T10:31:21.946" v="1321" actId="14100"/>
          <ac:spMkLst>
            <pc:docMk/>
            <pc:sldMk cId="1298420177" sldId="290"/>
            <ac:spMk id="2" creationId="{D33487F3-4A01-29EF-BA1F-D97A23803F3E}"/>
          </ac:spMkLst>
        </pc:spChg>
        <pc:spChg chg="mod">
          <ac:chgData name="Chantal Dolfing" userId="5a3beab7-584d-440f-b82f-45c02d719c64" providerId="ADAL" clId="{4AEC1AD3-A649-46E3-A1EC-AB3FAC8D25DB}" dt="2026-05-11T11:07:08.074" v="1643" actId="20577"/>
          <ac:spMkLst>
            <pc:docMk/>
            <pc:sldMk cId="1298420177" sldId="290"/>
            <ac:spMk id="3" creationId="{DBE60AB6-8377-D2AC-0E12-A7E300DD8B96}"/>
          </ac:spMkLst>
        </pc:spChg>
      </pc:sldChg>
      <pc:sldChg chg="modSp add">
        <pc:chgData name="Chantal Dolfing" userId="5a3beab7-584d-440f-b82f-45c02d719c64" providerId="ADAL" clId="{4AEC1AD3-A649-46E3-A1EC-AB3FAC8D25DB}" dt="2026-05-11T11:04:23.075" v="1627" actId="20577"/>
        <pc:sldMkLst>
          <pc:docMk/>
          <pc:sldMk cId="2433029049" sldId="291"/>
        </pc:sldMkLst>
        <pc:spChg chg="mod">
          <ac:chgData name="Chantal Dolfing" userId="5a3beab7-584d-440f-b82f-45c02d719c64" providerId="ADAL" clId="{4AEC1AD3-A649-46E3-A1EC-AB3FAC8D25DB}" dt="2026-05-11T11:04:23.075" v="1627" actId="20577"/>
          <ac:spMkLst>
            <pc:docMk/>
            <pc:sldMk cId="2433029049" sldId="291"/>
            <ac:spMk id="2" creationId="{27A5CD7E-D7FD-07C4-8FA4-AC2E7E3790B3}"/>
          </ac:spMkLst>
        </pc:spChg>
      </pc:sldChg>
      <pc:sldChg chg="new del">
        <pc:chgData name="Chantal Dolfing" userId="5a3beab7-584d-440f-b82f-45c02d719c64" providerId="ADAL" clId="{4AEC1AD3-A649-46E3-A1EC-AB3FAC8D25DB}" dt="2026-05-11T11:03:51.612" v="1606" actId="680"/>
        <pc:sldMkLst>
          <pc:docMk/>
          <pc:sldMk cId="2791460220" sldId="29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0854949-08DC-4311-A7AC-8C3F934996DE}" type="datetimeFigureOut">
              <a:rPr lang="nl-NL" smtClean="0"/>
              <a:t>11-5-2026</a:t>
            </a:fld>
            <a:endParaRPr lang="nl-NL"/>
          </a:p>
        </p:txBody>
      </p:sp>
      <p:sp>
        <p:nvSpPr>
          <p:cNvPr id="4" name="Tijdelijke aanduiding voor dia-afbeelding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A3E7D58-E4D8-41A2-A92B-5E91C0982692}" type="slidenum">
              <a:rPr lang="nl-NL" smtClean="0"/>
              <a:t>‹nr.›</a:t>
            </a:fld>
            <a:endParaRPr lang="nl-NL"/>
          </a:p>
        </p:txBody>
      </p:sp>
    </p:spTree>
    <p:extLst>
      <p:ext uri="{BB962C8B-B14F-4D97-AF65-F5344CB8AC3E}">
        <p14:creationId xmlns:p14="http://schemas.microsoft.com/office/powerpoint/2010/main" val="36516609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0" i="0" u="none" strike="noStrike" kern="1200" baseline="0" dirty="0">
                <a:solidFill>
                  <a:schemeClr val="tx1"/>
                </a:solidFill>
                <a:latin typeface="+mn-lt"/>
                <a:ea typeface="+mn-ea"/>
                <a:cs typeface="+mn-cs"/>
              </a:rPr>
              <a:t>Exacte én recente cijfers over het aantal scheidingen in Nederland waarbij kinderen betrokken zijn ontbreken, omdat veel ouders niet gehuwd of geregistreerd partners zijn. </a:t>
            </a:r>
            <a:endParaRPr lang="nl-NL" dirty="0"/>
          </a:p>
        </p:txBody>
      </p:sp>
      <p:sp>
        <p:nvSpPr>
          <p:cNvPr id="4" name="Tijdelijke aanduiding voor dianummer 3"/>
          <p:cNvSpPr>
            <a:spLocks noGrp="1"/>
          </p:cNvSpPr>
          <p:nvPr>
            <p:ph type="sldNum" sz="quarter" idx="5"/>
          </p:nvPr>
        </p:nvSpPr>
        <p:spPr/>
        <p:txBody>
          <a:bodyPr/>
          <a:lstStyle/>
          <a:p>
            <a:fld id="{FA3E7D58-E4D8-41A2-A92B-5E91C0982692}" type="slidenum">
              <a:rPr lang="nl-NL" smtClean="0"/>
              <a:t>5</a:t>
            </a:fld>
            <a:endParaRPr lang="nl-NL"/>
          </a:p>
        </p:txBody>
      </p:sp>
    </p:spTree>
    <p:extLst>
      <p:ext uri="{BB962C8B-B14F-4D97-AF65-F5344CB8AC3E}">
        <p14:creationId xmlns:p14="http://schemas.microsoft.com/office/powerpoint/2010/main" val="495375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sz="1200" b="0" i="0" u="none" strike="noStrike" kern="1200" baseline="0" dirty="0">
                <a:solidFill>
                  <a:schemeClr val="tx1"/>
                </a:solidFill>
                <a:latin typeface="+mn-lt"/>
                <a:ea typeface="+mn-ea"/>
                <a:cs typeface="+mn-cs"/>
              </a:rPr>
              <a:t>Visie </a:t>
            </a:r>
          </a:p>
          <a:p>
            <a:r>
              <a:rPr lang="nl-NL" sz="1200" b="0" i="0" u="none" strike="noStrike" kern="1200" baseline="0" dirty="0">
                <a:solidFill>
                  <a:schemeClr val="tx1"/>
                </a:solidFill>
                <a:latin typeface="+mn-lt"/>
                <a:ea typeface="+mn-ea"/>
                <a:cs typeface="+mn-cs"/>
              </a:rPr>
              <a:t>Veilig Thuis kan bij gezinnen die te maken hebben met een complexe scheiding in kaart brengen welke geweldspatronen bijdragen aan structurele onveiligheid. Een gedegen analyse van de aanhoudende conflicten is nodig om passend advies te kunnen geven over het vervolg. Een valkuil bij complexe scheidingen is om te focussen op communicatieproblemen en niet op de (on)veiligheid. Vaak liggen onenigheid over verdeling van zorgtaken en materieel het meest aan de oppervlakte (die dan bestempeld worden als communicatie- en samenwerkingsproblemen), waardoor mogelijk de minder zichtbare patronen van geweld tussen de ouders (die door de scheiding niet zijn gestopt of als gevolg van de scheiding zijn ontstaan/versterkt) onvoldoende belicht worden. Het gevolg is dat hulpverlening of ondersteuning zich richt op het vormgeven van praktische communicatie en samenwerking en niet op het herstellen van de onveiligheid in de interactie. Een scheiding is een grote verandering in het leven van ouders en kinderen, die gepaard gaat met een verhoogd stressniveau. Dit maakt dat het risico op huiselijk geweld en kindermishandeling groter wordt gedurende dit proces. Veilig Thuis heeft een belangrijke rol in het onderkennen en in kaart brengen van de directe veiligheid, juist ook bij complexe scheidingen. </a:t>
            </a:r>
            <a:endParaRPr lang="nl-NL" dirty="0"/>
          </a:p>
        </p:txBody>
      </p:sp>
      <p:sp>
        <p:nvSpPr>
          <p:cNvPr id="4" name="Tijdelijke aanduiding voor dianummer 3"/>
          <p:cNvSpPr>
            <a:spLocks noGrp="1"/>
          </p:cNvSpPr>
          <p:nvPr>
            <p:ph type="sldNum" sz="quarter" idx="5"/>
          </p:nvPr>
        </p:nvSpPr>
        <p:spPr/>
        <p:txBody>
          <a:bodyPr/>
          <a:lstStyle/>
          <a:p>
            <a:fld id="{FA3E7D58-E4D8-41A2-A92B-5E91C0982692}" type="slidenum">
              <a:rPr lang="nl-NL" smtClean="0"/>
              <a:t>6</a:t>
            </a:fld>
            <a:endParaRPr lang="nl-NL"/>
          </a:p>
        </p:txBody>
      </p:sp>
    </p:spTree>
    <p:extLst>
      <p:ext uri="{BB962C8B-B14F-4D97-AF65-F5344CB8AC3E}">
        <p14:creationId xmlns:p14="http://schemas.microsoft.com/office/powerpoint/2010/main" val="26542395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953575-BCB4-87F9-A590-9E06C2745DDE}"/>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A3C89F47-D21A-B3D1-C114-B77DAD621651}"/>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D190B064-A2E4-C3DC-7278-9DB726AEA2AF}"/>
              </a:ext>
            </a:extLst>
          </p:cNvPr>
          <p:cNvSpPr>
            <a:spLocks noGrp="1"/>
          </p:cNvSpPr>
          <p:nvPr>
            <p:ph type="body" idx="1"/>
          </p:nvPr>
        </p:nvSpPr>
        <p:spPr/>
        <p:txBody>
          <a:bodyPr/>
          <a:lstStyle/>
          <a:p>
            <a:r>
              <a:rPr lang="nl-NL" sz="1200" b="0" i="0" u="none" strike="noStrike" kern="1200" baseline="0" dirty="0">
                <a:solidFill>
                  <a:schemeClr val="tx1"/>
                </a:solidFill>
                <a:latin typeface="+mn-lt"/>
                <a:ea typeface="+mn-ea"/>
                <a:cs typeface="+mn-cs"/>
              </a:rPr>
              <a:t> </a:t>
            </a:r>
          </a:p>
        </p:txBody>
      </p:sp>
      <p:sp>
        <p:nvSpPr>
          <p:cNvPr id="4" name="Tijdelijke aanduiding voor dianummer 3">
            <a:extLst>
              <a:ext uri="{FF2B5EF4-FFF2-40B4-BE49-F238E27FC236}">
                <a16:creationId xmlns:a16="http://schemas.microsoft.com/office/drawing/2014/main" id="{6408059C-9E71-19F7-BBB9-53C381944449}"/>
              </a:ext>
            </a:extLst>
          </p:cNvPr>
          <p:cNvSpPr>
            <a:spLocks noGrp="1"/>
          </p:cNvSpPr>
          <p:nvPr>
            <p:ph type="sldNum" sz="quarter" idx="5"/>
          </p:nvPr>
        </p:nvSpPr>
        <p:spPr/>
        <p:txBody>
          <a:bodyPr/>
          <a:lstStyle/>
          <a:p>
            <a:fld id="{FA3E7D58-E4D8-41A2-A92B-5E91C0982692}" type="slidenum">
              <a:rPr lang="nl-NL" smtClean="0"/>
              <a:t>7</a:t>
            </a:fld>
            <a:endParaRPr lang="nl-NL"/>
          </a:p>
        </p:txBody>
      </p:sp>
    </p:spTree>
    <p:extLst>
      <p:ext uri="{BB962C8B-B14F-4D97-AF65-F5344CB8AC3E}">
        <p14:creationId xmlns:p14="http://schemas.microsoft.com/office/powerpoint/2010/main" val="11530900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nl-NL" dirty="0"/>
              <a:t>De school heeft de taak om het welzijn van het kind in de gaten te houden. Voor vrijwel elk kind is de scheiding van ouders een stressvolle periode, waarin verdriet, onzekerheid, angst, schuldgevoelens en dergelijke naar boven kunnen komen. Sommige kinderen zullen dit gemakkelijker kunnen verwerken dan andere. De leerkracht kent het kind vaak al goed en kan aan veranderingen in leerprestaties of gedrag meestal goed zien dat het niet zo goed gaat met een kind. </a:t>
            </a:r>
          </a:p>
          <a:p>
            <a:endParaRPr lang="nl-NL" dirty="0"/>
          </a:p>
        </p:txBody>
      </p:sp>
      <p:sp>
        <p:nvSpPr>
          <p:cNvPr id="4" name="Tijdelijke aanduiding voor dianummer 3"/>
          <p:cNvSpPr>
            <a:spLocks noGrp="1"/>
          </p:cNvSpPr>
          <p:nvPr>
            <p:ph type="sldNum" sz="quarter" idx="5"/>
          </p:nvPr>
        </p:nvSpPr>
        <p:spPr/>
        <p:txBody>
          <a:bodyPr/>
          <a:lstStyle/>
          <a:p>
            <a:fld id="{FA3E7D58-E4D8-41A2-A92B-5E91C0982692}" type="slidenum">
              <a:rPr lang="nl-NL" smtClean="0"/>
              <a:t>8</a:t>
            </a:fld>
            <a:endParaRPr lang="nl-NL"/>
          </a:p>
        </p:txBody>
      </p:sp>
    </p:spTree>
    <p:extLst>
      <p:ext uri="{BB962C8B-B14F-4D97-AF65-F5344CB8AC3E}">
        <p14:creationId xmlns:p14="http://schemas.microsoft.com/office/powerpoint/2010/main" val="73594674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E403FB-6E31-1BA4-EC2A-95CB130BC013}"/>
            </a:ext>
          </a:extLst>
        </p:cNvPr>
        <p:cNvGrpSpPr/>
        <p:nvPr/>
      </p:nvGrpSpPr>
      <p:grpSpPr>
        <a:xfrm>
          <a:off x="0" y="0"/>
          <a:ext cx="0" cy="0"/>
          <a:chOff x="0" y="0"/>
          <a:chExt cx="0" cy="0"/>
        </a:xfrm>
      </p:grpSpPr>
      <p:sp>
        <p:nvSpPr>
          <p:cNvPr id="2" name="Tijdelijke aanduiding voor dia-afbeelding 1">
            <a:extLst>
              <a:ext uri="{FF2B5EF4-FFF2-40B4-BE49-F238E27FC236}">
                <a16:creationId xmlns:a16="http://schemas.microsoft.com/office/drawing/2014/main" id="{C570CA15-69CC-A4F3-8EE6-86CB497959AA}"/>
              </a:ext>
            </a:extLst>
          </p:cNvPr>
          <p:cNvSpPr>
            <a:spLocks noGrp="1" noRot="1" noChangeAspect="1"/>
          </p:cNvSpPr>
          <p:nvPr>
            <p:ph type="sldImg"/>
          </p:nvPr>
        </p:nvSpPr>
        <p:spPr/>
      </p:sp>
      <p:sp>
        <p:nvSpPr>
          <p:cNvPr id="3" name="Tijdelijke aanduiding voor notities 2">
            <a:extLst>
              <a:ext uri="{FF2B5EF4-FFF2-40B4-BE49-F238E27FC236}">
                <a16:creationId xmlns:a16="http://schemas.microsoft.com/office/drawing/2014/main" id="{C7E5DC4E-7765-3DF0-3211-26F7C60589FA}"/>
              </a:ext>
            </a:extLst>
          </p:cNvPr>
          <p:cNvSpPr>
            <a:spLocks noGrp="1"/>
          </p:cNvSpPr>
          <p:nvPr>
            <p:ph type="body" idx="1"/>
          </p:nvPr>
        </p:nvSpPr>
        <p:spPr/>
        <p:txBody>
          <a:bodyPr/>
          <a:lstStyle/>
          <a:p>
            <a:r>
              <a:rPr lang="nl-NL" sz="1200" b="0" i="0" u="none" strike="noStrike" kern="1200" baseline="0" dirty="0">
                <a:solidFill>
                  <a:schemeClr val="tx1"/>
                </a:solidFill>
                <a:latin typeface="+mn-lt"/>
                <a:ea typeface="+mn-ea"/>
                <a:cs typeface="+mn-cs"/>
              </a:rPr>
              <a:t> </a:t>
            </a:r>
          </a:p>
        </p:txBody>
      </p:sp>
      <p:sp>
        <p:nvSpPr>
          <p:cNvPr id="4" name="Tijdelijke aanduiding voor dianummer 3">
            <a:extLst>
              <a:ext uri="{FF2B5EF4-FFF2-40B4-BE49-F238E27FC236}">
                <a16:creationId xmlns:a16="http://schemas.microsoft.com/office/drawing/2014/main" id="{069FCCB2-E1A4-989D-7CB5-1088EA1A7F73}"/>
              </a:ext>
            </a:extLst>
          </p:cNvPr>
          <p:cNvSpPr>
            <a:spLocks noGrp="1"/>
          </p:cNvSpPr>
          <p:nvPr>
            <p:ph type="sldNum" sz="quarter" idx="5"/>
          </p:nvPr>
        </p:nvSpPr>
        <p:spPr/>
        <p:txBody>
          <a:bodyPr/>
          <a:lstStyle/>
          <a:p>
            <a:fld id="{FA3E7D58-E4D8-41A2-A92B-5E91C0982692}" type="slidenum">
              <a:rPr lang="nl-NL" smtClean="0"/>
              <a:t>10</a:t>
            </a:fld>
            <a:endParaRPr lang="nl-NL"/>
          </a:p>
        </p:txBody>
      </p:sp>
    </p:spTree>
    <p:extLst>
      <p:ext uri="{BB962C8B-B14F-4D97-AF65-F5344CB8AC3E}">
        <p14:creationId xmlns:p14="http://schemas.microsoft.com/office/powerpoint/2010/main" val="178793153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7B959F-5AC7-F715-DB14-2B88069B7EDD}"/>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C67FAA83-EF5B-A5DC-3F7E-0912838A9E4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3801D328-8DE8-8146-609B-F5EB66F096F8}"/>
              </a:ext>
            </a:extLst>
          </p:cNvPr>
          <p:cNvSpPr>
            <a:spLocks noGrp="1"/>
          </p:cNvSpPr>
          <p:nvPr>
            <p:ph type="dt" sz="half" idx="10"/>
          </p:nvPr>
        </p:nvSpPr>
        <p:spPr/>
        <p:txBody>
          <a:bodyPr/>
          <a:lstStyle/>
          <a:p>
            <a:fld id="{4A127FA4-0413-46AF-A239-DF88171BF095}" type="datetimeFigureOut">
              <a:rPr lang="nl-NL" smtClean="0"/>
              <a:t>11-5-2026</a:t>
            </a:fld>
            <a:endParaRPr lang="nl-NL"/>
          </a:p>
        </p:txBody>
      </p:sp>
      <p:sp>
        <p:nvSpPr>
          <p:cNvPr id="5" name="Tijdelijke aanduiding voor voettekst 4">
            <a:extLst>
              <a:ext uri="{FF2B5EF4-FFF2-40B4-BE49-F238E27FC236}">
                <a16:creationId xmlns:a16="http://schemas.microsoft.com/office/drawing/2014/main" id="{2FFCF06C-DBA6-81C1-3DD7-A256BAB8D0C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6D80C1FE-5E99-F479-6E70-B7F0ADC920DA}"/>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27021297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8AFB968-4E06-4C9E-F59E-A0209E08F3C4}"/>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A0E9F20D-5E81-00D1-F6DF-A97F74EE0366}"/>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BFBD2C2-2783-729D-5410-55FA7DB481C0}"/>
              </a:ext>
            </a:extLst>
          </p:cNvPr>
          <p:cNvSpPr>
            <a:spLocks noGrp="1"/>
          </p:cNvSpPr>
          <p:nvPr>
            <p:ph type="dt" sz="half" idx="10"/>
          </p:nvPr>
        </p:nvSpPr>
        <p:spPr/>
        <p:txBody>
          <a:bodyPr/>
          <a:lstStyle/>
          <a:p>
            <a:fld id="{4A127FA4-0413-46AF-A239-DF88171BF095}" type="datetimeFigureOut">
              <a:rPr lang="nl-NL" smtClean="0"/>
              <a:t>11-5-2026</a:t>
            </a:fld>
            <a:endParaRPr lang="nl-NL"/>
          </a:p>
        </p:txBody>
      </p:sp>
      <p:sp>
        <p:nvSpPr>
          <p:cNvPr id="5" name="Tijdelijke aanduiding voor voettekst 4">
            <a:extLst>
              <a:ext uri="{FF2B5EF4-FFF2-40B4-BE49-F238E27FC236}">
                <a16:creationId xmlns:a16="http://schemas.microsoft.com/office/drawing/2014/main" id="{F8EBC45D-A63B-CE53-13B9-5B7BD382F46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5BDDB5C-9FDE-A82F-354E-5AE7A602BF34}"/>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39144916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2E6165B5-51AB-807C-D6FF-2324D3AFBDAD}"/>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7FC1E616-552C-F52F-762D-DEC49A52A6D6}"/>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EEA1A0F-EA2E-F726-3A86-996AAFD499E2}"/>
              </a:ext>
            </a:extLst>
          </p:cNvPr>
          <p:cNvSpPr>
            <a:spLocks noGrp="1"/>
          </p:cNvSpPr>
          <p:nvPr>
            <p:ph type="dt" sz="half" idx="10"/>
          </p:nvPr>
        </p:nvSpPr>
        <p:spPr/>
        <p:txBody>
          <a:bodyPr/>
          <a:lstStyle/>
          <a:p>
            <a:fld id="{4A127FA4-0413-46AF-A239-DF88171BF095}" type="datetimeFigureOut">
              <a:rPr lang="nl-NL" smtClean="0"/>
              <a:t>11-5-2026</a:t>
            </a:fld>
            <a:endParaRPr lang="nl-NL"/>
          </a:p>
        </p:txBody>
      </p:sp>
      <p:sp>
        <p:nvSpPr>
          <p:cNvPr id="5" name="Tijdelijke aanduiding voor voettekst 4">
            <a:extLst>
              <a:ext uri="{FF2B5EF4-FFF2-40B4-BE49-F238E27FC236}">
                <a16:creationId xmlns:a16="http://schemas.microsoft.com/office/drawing/2014/main" id="{601EF75F-7D0D-3F7E-0F66-7AD0B2FB564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DB942CA1-B09A-B5AD-723E-6AA2D448DB44}"/>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28659759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BF260FE-7E7F-0996-1372-C2AFDA67C63F}"/>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BFB11DB-DA20-B259-9AC2-3A614BFE5EDD}"/>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9B5B4BFC-B238-082F-8E87-A9F948AE005B}"/>
              </a:ext>
            </a:extLst>
          </p:cNvPr>
          <p:cNvSpPr>
            <a:spLocks noGrp="1"/>
          </p:cNvSpPr>
          <p:nvPr>
            <p:ph type="dt" sz="half" idx="10"/>
          </p:nvPr>
        </p:nvSpPr>
        <p:spPr/>
        <p:txBody>
          <a:bodyPr/>
          <a:lstStyle/>
          <a:p>
            <a:fld id="{4A127FA4-0413-46AF-A239-DF88171BF095}" type="datetimeFigureOut">
              <a:rPr lang="nl-NL" smtClean="0"/>
              <a:t>11-5-2026</a:t>
            </a:fld>
            <a:endParaRPr lang="nl-NL"/>
          </a:p>
        </p:txBody>
      </p:sp>
      <p:sp>
        <p:nvSpPr>
          <p:cNvPr id="5" name="Tijdelijke aanduiding voor voettekst 4">
            <a:extLst>
              <a:ext uri="{FF2B5EF4-FFF2-40B4-BE49-F238E27FC236}">
                <a16:creationId xmlns:a16="http://schemas.microsoft.com/office/drawing/2014/main" id="{FB7A8EC5-26AB-84D0-7D29-A7480EC366D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45A5AC5-E7EB-3CF1-E814-4ED36EC5AB9D}"/>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224394362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2C7851-3AE1-A7D8-5038-BB1044380391}"/>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35DB99BB-CC6E-8745-9185-AAC1309F23D2}"/>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3A7B8BAE-072A-E0F5-4EA3-81D5CBD4760B}"/>
              </a:ext>
            </a:extLst>
          </p:cNvPr>
          <p:cNvSpPr>
            <a:spLocks noGrp="1"/>
          </p:cNvSpPr>
          <p:nvPr>
            <p:ph type="dt" sz="half" idx="10"/>
          </p:nvPr>
        </p:nvSpPr>
        <p:spPr/>
        <p:txBody>
          <a:bodyPr/>
          <a:lstStyle/>
          <a:p>
            <a:fld id="{4A127FA4-0413-46AF-A239-DF88171BF095}" type="datetimeFigureOut">
              <a:rPr lang="nl-NL" smtClean="0"/>
              <a:t>11-5-2026</a:t>
            </a:fld>
            <a:endParaRPr lang="nl-NL"/>
          </a:p>
        </p:txBody>
      </p:sp>
      <p:sp>
        <p:nvSpPr>
          <p:cNvPr id="5" name="Tijdelijke aanduiding voor voettekst 4">
            <a:extLst>
              <a:ext uri="{FF2B5EF4-FFF2-40B4-BE49-F238E27FC236}">
                <a16:creationId xmlns:a16="http://schemas.microsoft.com/office/drawing/2014/main" id="{A3B04E09-4D31-CAA1-35C3-A03C7F2425E4}"/>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0F7F6AAD-3C67-4E3C-2807-A500A6E43F04}"/>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1362522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EA812D8-8B8C-5D5A-D825-E630790CE4C2}"/>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1359E526-FE27-9BBB-2D30-A899B08849F0}"/>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977B41AA-57EE-2895-DE71-6A167B1E4460}"/>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CAFD9F77-DD91-FD15-2F5F-E3C6E3709709}"/>
              </a:ext>
            </a:extLst>
          </p:cNvPr>
          <p:cNvSpPr>
            <a:spLocks noGrp="1"/>
          </p:cNvSpPr>
          <p:nvPr>
            <p:ph type="dt" sz="half" idx="10"/>
          </p:nvPr>
        </p:nvSpPr>
        <p:spPr/>
        <p:txBody>
          <a:bodyPr/>
          <a:lstStyle/>
          <a:p>
            <a:fld id="{4A127FA4-0413-46AF-A239-DF88171BF095}" type="datetimeFigureOut">
              <a:rPr lang="nl-NL" smtClean="0"/>
              <a:t>11-5-2026</a:t>
            </a:fld>
            <a:endParaRPr lang="nl-NL"/>
          </a:p>
        </p:txBody>
      </p:sp>
      <p:sp>
        <p:nvSpPr>
          <p:cNvPr id="6" name="Tijdelijke aanduiding voor voettekst 5">
            <a:extLst>
              <a:ext uri="{FF2B5EF4-FFF2-40B4-BE49-F238E27FC236}">
                <a16:creationId xmlns:a16="http://schemas.microsoft.com/office/drawing/2014/main" id="{2F1BA236-079A-64FF-06BF-FB59F17F029F}"/>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CE127F11-A8DF-D8A8-88EF-CF1BE4C5D91A}"/>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7723931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9BC7D81-9394-13C1-EA34-9F086A5330F7}"/>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53200FBD-BE8C-E93F-20FB-B53B94407D3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8A8FE10E-B7FC-8DA0-1B51-A80E4FF37332}"/>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4CFBA614-BDDE-0FA5-44D5-848E5D04425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EA74891D-92CD-1AE1-CE64-DB3A64E8479A}"/>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956818CD-938F-4413-CEA7-EB113257B4B5}"/>
              </a:ext>
            </a:extLst>
          </p:cNvPr>
          <p:cNvSpPr>
            <a:spLocks noGrp="1"/>
          </p:cNvSpPr>
          <p:nvPr>
            <p:ph type="dt" sz="half" idx="10"/>
          </p:nvPr>
        </p:nvSpPr>
        <p:spPr/>
        <p:txBody>
          <a:bodyPr/>
          <a:lstStyle/>
          <a:p>
            <a:fld id="{4A127FA4-0413-46AF-A239-DF88171BF095}" type="datetimeFigureOut">
              <a:rPr lang="nl-NL" smtClean="0"/>
              <a:t>11-5-2026</a:t>
            </a:fld>
            <a:endParaRPr lang="nl-NL"/>
          </a:p>
        </p:txBody>
      </p:sp>
      <p:sp>
        <p:nvSpPr>
          <p:cNvPr id="8" name="Tijdelijke aanduiding voor voettekst 7">
            <a:extLst>
              <a:ext uri="{FF2B5EF4-FFF2-40B4-BE49-F238E27FC236}">
                <a16:creationId xmlns:a16="http://schemas.microsoft.com/office/drawing/2014/main" id="{1B14D3DD-19AD-661B-9117-BA0BAFD05283}"/>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F211DA15-A91B-B903-6689-199BDB9C64D7}"/>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290944046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A54F6D2-40FD-8EF6-3A95-1E3E9F9D658B}"/>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E37A36A9-0A52-F464-75E4-FB28471DE7F5}"/>
              </a:ext>
            </a:extLst>
          </p:cNvPr>
          <p:cNvSpPr>
            <a:spLocks noGrp="1"/>
          </p:cNvSpPr>
          <p:nvPr>
            <p:ph type="dt" sz="half" idx="10"/>
          </p:nvPr>
        </p:nvSpPr>
        <p:spPr/>
        <p:txBody>
          <a:bodyPr/>
          <a:lstStyle/>
          <a:p>
            <a:fld id="{4A127FA4-0413-46AF-A239-DF88171BF095}" type="datetimeFigureOut">
              <a:rPr lang="nl-NL" smtClean="0"/>
              <a:t>11-5-2026</a:t>
            </a:fld>
            <a:endParaRPr lang="nl-NL"/>
          </a:p>
        </p:txBody>
      </p:sp>
      <p:sp>
        <p:nvSpPr>
          <p:cNvPr id="4" name="Tijdelijke aanduiding voor voettekst 3">
            <a:extLst>
              <a:ext uri="{FF2B5EF4-FFF2-40B4-BE49-F238E27FC236}">
                <a16:creationId xmlns:a16="http://schemas.microsoft.com/office/drawing/2014/main" id="{91B18166-8FED-5E27-6A9A-8DB3C18EC715}"/>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BBE39C97-B3EB-1C3F-E239-942060521D56}"/>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1974519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A0404F9F-F9EC-A036-143A-A2E43A054ABB}"/>
              </a:ext>
            </a:extLst>
          </p:cNvPr>
          <p:cNvSpPr>
            <a:spLocks noGrp="1"/>
          </p:cNvSpPr>
          <p:nvPr>
            <p:ph type="dt" sz="half" idx="10"/>
          </p:nvPr>
        </p:nvSpPr>
        <p:spPr/>
        <p:txBody>
          <a:bodyPr/>
          <a:lstStyle/>
          <a:p>
            <a:fld id="{4A127FA4-0413-46AF-A239-DF88171BF095}" type="datetimeFigureOut">
              <a:rPr lang="nl-NL" smtClean="0"/>
              <a:t>11-5-2026</a:t>
            </a:fld>
            <a:endParaRPr lang="nl-NL"/>
          </a:p>
        </p:txBody>
      </p:sp>
      <p:sp>
        <p:nvSpPr>
          <p:cNvPr id="3" name="Tijdelijke aanduiding voor voettekst 2">
            <a:extLst>
              <a:ext uri="{FF2B5EF4-FFF2-40B4-BE49-F238E27FC236}">
                <a16:creationId xmlns:a16="http://schemas.microsoft.com/office/drawing/2014/main" id="{D8616CC4-A9E5-7F5C-5431-9D2C5EAA1160}"/>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85C19AB0-98BC-BAAD-149E-572B0F7BC778}"/>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39256108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47733E-8738-DCF2-3243-4BF0A850169B}"/>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721C0838-2E48-6414-1FDA-0CD35008FEA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19809674-987D-CFB3-A327-F31D394F2F2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B9BF2A35-FB4A-C6B2-4593-53307C00E7C3}"/>
              </a:ext>
            </a:extLst>
          </p:cNvPr>
          <p:cNvSpPr>
            <a:spLocks noGrp="1"/>
          </p:cNvSpPr>
          <p:nvPr>
            <p:ph type="dt" sz="half" idx="10"/>
          </p:nvPr>
        </p:nvSpPr>
        <p:spPr/>
        <p:txBody>
          <a:bodyPr/>
          <a:lstStyle/>
          <a:p>
            <a:fld id="{4A127FA4-0413-46AF-A239-DF88171BF095}" type="datetimeFigureOut">
              <a:rPr lang="nl-NL" smtClean="0"/>
              <a:t>11-5-2026</a:t>
            </a:fld>
            <a:endParaRPr lang="nl-NL"/>
          </a:p>
        </p:txBody>
      </p:sp>
      <p:sp>
        <p:nvSpPr>
          <p:cNvPr id="6" name="Tijdelijke aanduiding voor voettekst 5">
            <a:extLst>
              <a:ext uri="{FF2B5EF4-FFF2-40B4-BE49-F238E27FC236}">
                <a16:creationId xmlns:a16="http://schemas.microsoft.com/office/drawing/2014/main" id="{D30CA194-7A2F-01BB-1C1C-DE07D9D838C8}"/>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6AA499D9-25C9-5465-D209-1E807FD7FC32}"/>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18365452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E20FF5B-2189-7ED0-1117-48189F88EFA8}"/>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CF1E199D-9AF5-E81D-F357-40D56E2C432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9421E2E9-8A5E-878C-1FC6-6C092735781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93E2A008-2E34-99D3-A83E-DEDE645AC74A}"/>
              </a:ext>
            </a:extLst>
          </p:cNvPr>
          <p:cNvSpPr>
            <a:spLocks noGrp="1"/>
          </p:cNvSpPr>
          <p:nvPr>
            <p:ph type="dt" sz="half" idx="10"/>
          </p:nvPr>
        </p:nvSpPr>
        <p:spPr/>
        <p:txBody>
          <a:bodyPr/>
          <a:lstStyle/>
          <a:p>
            <a:fld id="{4A127FA4-0413-46AF-A239-DF88171BF095}" type="datetimeFigureOut">
              <a:rPr lang="nl-NL" smtClean="0"/>
              <a:t>11-5-2026</a:t>
            </a:fld>
            <a:endParaRPr lang="nl-NL"/>
          </a:p>
        </p:txBody>
      </p:sp>
      <p:sp>
        <p:nvSpPr>
          <p:cNvPr id="6" name="Tijdelijke aanduiding voor voettekst 5">
            <a:extLst>
              <a:ext uri="{FF2B5EF4-FFF2-40B4-BE49-F238E27FC236}">
                <a16:creationId xmlns:a16="http://schemas.microsoft.com/office/drawing/2014/main" id="{618C88E5-B195-0A7E-E310-2CC066F7B06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D884EBA6-F8C4-350F-545B-14A08763657E}"/>
              </a:ext>
            </a:extLst>
          </p:cNvPr>
          <p:cNvSpPr>
            <a:spLocks noGrp="1"/>
          </p:cNvSpPr>
          <p:nvPr>
            <p:ph type="sldNum" sz="quarter" idx="12"/>
          </p:nvPr>
        </p:nvSpPr>
        <p:spPr/>
        <p:txBody>
          <a:bodyPr/>
          <a:lstStyle/>
          <a:p>
            <a:fld id="{E16851CB-9716-423B-8DFB-9FD417E84C6A}" type="slidenum">
              <a:rPr lang="nl-NL" smtClean="0"/>
              <a:t>‹nr.›</a:t>
            </a:fld>
            <a:endParaRPr lang="nl-NL"/>
          </a:p>
        </p:txBody>
      </p:sp>
    </p:spTree>
    <p:extLst>
      <p:ext uri="{BB962C8B-B14F-4D97-AF65-F5344CB8AC3E}">
        <p14:creationId xmlns:p14="http://schemas.microsoft.com/office/powerpoint/2010/main" val="41675009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E5D2EBBD-923E-AF6D-B436-5C075D65C9E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72409DE9-CD73-EF31-E59E-92C19995BF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A4871CB0-8E32-0332-B606-32ED57135D7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A127FA4-0413-46AF-A239-DF88171BF095}" type="datetimeFigureOut">
              <a:rPr lang="nl-NL" smtClean="0"/>
              <a:t>11-5-2026</a:t>
            </a:fld>
            <a:endParaRPr lang="nl-NL"/>
          </a:p>
        </p:txBody>
      </p:sp>
      <p:sp>
        <p:nvSpPr>
          <p:cNvPr id="5" name="Tijdelijke aanduiding voor voettekst 4">
            <a:extLst>
              <a:ext uri="{FF2B5EF4-FFF2-40B4-BE49-F238E27FC236}">
                <a16:creationId xmlns:a16="http://schemas.microsoft.com/office/drawing/2014/main" id="{C6C693FA-33E1-D224-5850-65C64F4DFA1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nl-NL"/>
          </a:p>
        </p:txBody>
      </p:sp>
      <p:sp>
        <p:nvSpPr>
          <p:cNvPr id="6" name="Tijdelijke aanduiding voor dianummer 5">
            <a:extLst>
              <a:ext uri="{FF2B5EF4-FFF2-40B4-BE49-F238E27FC236}">
                <a16:creationId xmlns:a16="http://schemas.microsoft.com/office/drawing/2014/main" id="{66F16FBD-9523-B77E-B04A-214078FD82A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16851CB-9716-423B-8DFB-9FD417E84C6A}" type="slidenum">
              <a:rPr lang="nl-NL" smtClean="0"/>
              <a:t>‹nr.›</a:t>
            </a:fld>
            <a:endParaRPr lang="nl-NL"/>
          </a:p>
        </p:txBody>
      </p:sp>
    </p:spTree>
    <p:extLst>
      <p:ext uri="{BB962C8B-B14F-4D97-AF65-F5344CB8AC3E}">
        <p14:creationId xmlns:p14="http://schemas.microsoft.com/office/powerpoint/2010/main" val="29816184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s://beroepskrachten.alsjeuitelkaargaat.nl/wp-content/uploads/2024/10/Infographic-complexe-scheiding.pdf"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youtube.com/watch?v=p_VSow2tjqY"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swvapeldoornpo.nl/images/documenten/algemeen/Protocol%20Scheiding%20SWV%20Apeldoorn%20PO%2025.05%202025-12.pdf" TargetMode="External"/><Relationship Id="rId2" Type="http://schemas.openxmlformats.org/officeDocument/2006/relationships/hyperlink" Target="https://www.youtube.com/watch?v=p_VSow2tjqY"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el 1">
            <a:extLst>
              <a:ext uri="{FF2B5EF4-FFF2-40B4-BE49-F238E27FC236}">
                <a16:creationId xmlns:a16="http://schemas.microsoft.com/office/drawing/2014/main" id="{E134F9D7-DC29-B17E-EBB1-35D59D8A7804}"/>
              </a:ext>
            </a:extLst>
          </p:cNvPr>
          <p:cNvSpPr>
            <a:spLocks noGrp="1"/>
          </p:cNvSpPr>
          <p:nvPr>
            <p:ph type="ctrTitle"/>
          </p:nvPr>
        </p:nvSpPr>
        <p:spPr>
          <a:xfrm>
            <a:off x="3880430" y="583345"/>
            <a:ext cx="7160357" cy="4164820"/>
          </a:xfrm>
        </p:spPr>
        <p:txBody>
          <a:bodyPr anchor="t">
            <a:normAutofit/>
          </a:bodyPr>
          <a:lstStyle/>
          <a:p>
            <a:pPr algn="r"/>
            <a:r>
              <a:rPr lang="nl-NL" sz="8000" dirty="0">
                <a:solidFill>
                  <a:srgbClr val="FFFFFF"/>
                </a:solidFill>
                <a:latin typeface="Copperplate Gothic Bold" panose="020E0705020206020404" pitchFamily="34" charset="0"/>
              </a:rPr>
              <a:t>Intervisie met VEILIG THUIS </a:t>
            </a:r>
          </a:p>
        </p:txBody>
      </p:sp>
      <p:sp>
        <p:nvSpPr>
          <p:cNvPr id="10"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2"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4"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6" name="Straight Connector 15">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8"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0"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2"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2115723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91CE876-9C11-30DF-88E9-ED19E0BFCA88}"/>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A663D71-36C2-0933-DF1E-D23DC603DBF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29B8F936-D8D9-C2F8-8E76-FBE2ABEE22D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B017B6FE-3F38-F580-CC74-DAACB7B2BBE4}"/>
              </a:ext>
            </a:extLst>
          </p:cNvPr>
          <p:cNvSpPr>
            <a:spLocks noGrp="1"/>
          </p:cNvSpPr>
          <p:nvPr>
            <p:ph type="title"/>
          </p:nvPr>
        </p:nvSpPr>
        <p:spPr>
          <a:xfrm>
            <a:off x="855677" y="381935"/>
            <a:ext cx="4340975" cy="5974414"/>
          </a:xfrm>
        </p:spPr>
        <p:txBody>
          <a:bodyPr anchor="ctr">
            <a:normAutofit/>
          </a:bodyPr>
          <a:lstStyle/>
          <a:p>
            <a:r>
              <a:rPr lang="nl-NL" sz="2600" dirty="0">
                <a:solidFill>
                  <a:srgbClr val="FFFFFF"/>
                </a:solidFill>
                <a:latin typeface="Copperplate Gothic Bold" panose="020E0705020206020404" pitchFamily="34" charset="0"/>
              </a:rPr>
              <a:t>Rol voor Veilig Thuis is o.a. analyseren</a:t>
            </a:r>
          </a:p>
        </p:txBody>
      </p:sp>
      <p:grpSp>
        <p:nvGrpSpPr>
          <p:cNvPr id="12" name="Group 11">
            <a:extLst>
              <a:ext uri="{FF2B5EF4-FFF2-40B4-BE49-F238E27FC236}">
                <a16:creationId xmlns:a16="http://schemas.microsoft.com/office/drawing/2014/main" id="{D693A481-C0E8-42C8-2589-9D13E1D75B9B}"/>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FA507A69-B9DD-9CC2-2A1B-06B0178D1C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78BC2D7D-B08C-5949-86C5-4E79B6A73C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865B6464-EE96-58A0-A732-6F23AE89E86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Tijdelijke aanduiding voor inhoud 2">
            <a:extLst>
              <a:ext uri="{FF2B5EF4-FFF2-40B4-BE49-F238E27FC236}">
                <a16:creationId xmlns:a16="http://schemas.microsoft.com/office/drawing/2014/main" id="{302929AA-1541-BDDE-0E33-C86263B6A1E8}"/>
              </a:ext>
            </a:extLst>
          </p:cNvPr>
          <p:cNvSpPr>
            <a:spLocks noGrp="1"/>
          </p:cNvSpPr>
          <p:nvPr>
            <p:ph idx="1"/>
          </p:nvPr>
        </p:nvSpPr>
        <p:spPr>
          <a:xfrm>
            <a:off x="6297233" y="518400"/>
            <a:ext cx="4771607" cy="5837949"/>
          </a:xfrm>
        </p:spPr>
        <p:txBody>
          <a:bodyPr anchor="ctr">
            <a:normAutofit/>
          </a:bodyPr>
          <a:lstStyle/>
          <a:p>
            <a:pPr marL="0" indent="0">
              <a:buNone/>
            </a:pPr>
            <a:endParaRPr lang="nl-NL" sz="2000" dirty="0">
              <a:solidFill>
                <a:schemeClr val="tx1">
                  <a:alpha val="80000"/>
                </a:schemeClr>
              </a:solidFill>
            </a:endParaRPr>
          </a:p>
          <a:p>
            <a:pPr marL="0" indent="0">
              <a:buNone/>
            </a:pPr>
            <a:r>
              <a:rPr lang="nl-NL" dirty="0"/>
              <a:t>20% complex ouderschap</a:t>
            </a:r>
          </a:p>
          <a:p>
            <a:pPr marL="0" indent="0">
              <a:buNone/>
            </a:pPr>
            <a:r>
              <a:rPr lang="nl-NL" dirty="0"/>
              <a:t>5 vormen:</a:t>
            </a:r>
          </a:p>
          <a:p>
            <a:r>
              <a:rPr lang="nl-NL" dirty="0"/>
              <a:t>twee ouders die na echtscheiding ruziën</a:t>
            </a:r>
          </a:p>
          <a:p>
            <a:r>
              <a:rPr lang="nl-NL" dirty="0"/>
              <a:t>één ouder die blijft ruziën</a:t>
            </a:r>
          </a:p>
          <a:p>
            <a:r>
              <a:rPr lang="nl-NL" dirty="0"/>
              <a:t>‘traditioneel’ fysiek huiselijk geweld</a:t>
            </a:r>
          </a:p>
          <a:p>
            <a:r>
              <a:rPr lang="nl-NL" dirty="0"/>
              <a:t>ouderverstoting</a:t>
            </a:r>
          </a:p>
          <a:p>
            <a:r>
              <a:rPr lang="nl-NL" dirty="0"/>
              <a:t>intieme terreur / dwingende controle</a:t>
            </a:r>
            <a:endParaRPr lang="nl-NL" sz="1900" dirty="0">
              <a:solidFill>
                <a:schemeClr val="tx1">
                  <a:alpha val="80000"/>
                </a:schemeClr>
              </a:solidFill>
            </a:endParaRPr>
          </a:p>
        </p:txBody>
      </p:sp>
      <p:cxnSp>
        <p:nvCxnSpPr>
          <p:cNvPr id="17" name="Straight Connector 16">
            <a:extLst>
              <a:ext uri="{FF2B5EF4-FFF2-40B4-BE49-F238E27FC236}">
                <a16:creationId xmlns:a16="http://schemas.microsoft.com/office/drawing/2014/main" id="{8E7EB37E-F125-52B7-BCE3-423C429470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259797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1BDDBB42-BBBE-B2D2-E8C0-CDA44A653ACA}"/>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1A3C89F8-0D2F-47FF-B903-151248265F4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el 1">
            <a:extLst>
              <a:ext uri="{FF2B5EF4-FFF2-40B4-BE49-F238E27FC236}">
                <a16:creationId xmlns:a16="http://schemas.microsoft.com/office/drawing/2014/main" id="{096BD8A8-D8EB-8928-6B68-7AEA4E0E4490}"/>
              </a:ext>
            </a:extLst>
          </p:cNvPr>
          <p:cNvSpPr>
            <a:spLocks noGrp="1"/>
          </p:cNvSpPr>
          <p:nvPr>
            <p:ph type="ctrTitle"/>
          </p:nvPr>
        </p:nvSpPr>
        <p:spPr>
          <a:xfrm>
            <a:off x="1522614" y="583344"/>
            <a:ext cx="9518174" cy="5414783"/>
          </a:xfrm>
        </p:spPr>
        <p:txBody>
          <a:bodyPr anchor="t">
            <a:normAutofit fontScale="90000"/>
          </a:bodyPr>
          <a:lstStyle/>
          <a:p>
            <a:br>
              <a:rPr lang="nl-NL" sz="2000" b="1" dirty="0"/>
            </a:br>
            <a:r>
              <a:rPr lang="nl-NL" sz="2000" b="1" dirty="0"/>
              <a:t>en </a:t>
            </a:r>
            <a:r>
              <a:rPr lang="nl-NL" sz="2000" b="1"/>
              <a:t>nog zoveel meer:</a:t>
            </a:r>
            <a:br>
              <a:rPr lang="nl-NL" sz="2000" dirty="0"/>
            </a:br>
            <a:br>
              <a:rPr lang="nl-NL" sz="2000" dirty="0"/>
            </a:br>
            <a:br>
              <a:rPr lang="nl-NL" sz="2000" dirty="0"/>
            </a:br>
            <a:r>
              <a:rPr lang="nl-NL" sz="2000" dirty="0"/>
              <a:t>Gezinsprofielen Verwey-Jonker</a:t>
            </a:r>
            <a:br>
              <a:rPr lang="nl-NL" sz="2000" dirty="0"/>
            </a:br>
            <a:br>
              <a:rPr lang="nl-NL" sz="2000" dirty="0"/>
            </a:br>
            <a:r>
              <a:rPr lang="nl-NL" sz="2000" dirty="0"/>
              <a:t>MASIC</a:t>
            </a:r>
            <a:br>
              <a:rPr lang="nl-NL" sz="2000" dirty="0"/>
            </a:br>
            <a:br>
              <a:rPr lang="nl-NL" sz="2000" dirty="0"/>
            </a:br>
            <a:r>
              <a:rPr lang="nl-NL" sz="2000" dirty="0"/>
              <a:t>Aandacht voor Intiem Terreur</a:t>
            </a:r>
            <a:br>
              <a:rPr lang="nl-NL" sz="2000" dirty="0"/>
            </a:br>
            <a:br>
              <a:rPr lang="nl-NL" sz="2000" dirty="0"/>
            </a:br>
            <a:r>
              <a:rPr lang="nl-NL" sz="2000" dirty="0"/>
              <a:t>Visie Haarlemmermeer</a:t>
            </a:r>
            <a:br>
              <a:rPr lang="nl-NL" sz="2000" dirty="0"/>
            </a:br>
            <a:br>
              <a:rPr lang="nl-NL" sz="2000" dirty="0"/>
            </a:br>
            <a:r>
              <a:rPr lang="nl-NL" sz="2000" dirty="0"/>
              <a:t>Gezinsadvocaat</a:t>
            </a:r>
            <a:br>
              <a:rPr lang="nl-NL" sz="2000" dirty="0"/>
            </a:br>
            <a:br>
              <a:rPr lang="nl-NL" sz="2000" dirty="0"/>
            </a:br>
            <a:r>
              <a:rPr lang="nl-NL" sz="2000" dirty="0"/>
              <a:t>Ouderverstoting</a:t>
            </a:r>
            <a:br>
              <a:rPr lang="nl-NL" sz="2000" dirty="0"/>
            </a:br>
            <a:br>
              <a:rPr lang="nl-NL" sz="2000" dirty="0"/>
            </a:br>
            <a:r>
              <a:rPr lang="nl-NL" sz="2000" dirty="0"/>
              <a:t>Samengestelde gezinnen</a:t>
            </a:r>
            <a:br>
              <a:rPr lang="nl-NL" sz="2000" dirty="0"/>
            </a:br>
            <a:br>
              <a:rPr lang="nl-NL" sz="2000" dirty="0"/>
            </a:br>
            <a:r>
              <a:rPr lang="nl-NL" sz="2000" dirty="0"/>
              <a:t>Villa </a:t>
            </a:r>
            <a:r>
              <a:rPr lang="nl-NL" sz="2000" dirty="0" err="1"/>
              <a:t>Pinedo</a:t>
            </a:r>
            <a:br>
              <a:rPr lang="nl-NL" sz="2000" dirty="0"/>
            </a:br>
            <a:br>
              <a:rPr lang="nl-NL" sz="2000" dirty="0"/>
            </a:br>
            <a:r>
              <a:rPr lang="nl-NL" sz="2000" i="1" dirty="0">
                <a:solidFill>
                  <a:srgbClr val="FFFFFF"/>
                </a:solidFill>
              </a:rPr>
              <a:t> </a:t>
            </a:r>
            <a:endParaRPr lang="nl-NL" sz="2000" dirty="0">
              <a:solidFill>
                <a:srgbClr val="FFFFFF"/>
              </a:solidFill>
              <a:latin typeface="Copperplate Gothic Bold" panose="020E0705020206020404" pitchFamily="34" charset="0"/>
            </a:endParaRPr>
          </a:p>
        </p:txBody>
      </p:sp>
      <p:sp>
        <p:nvSpPr>
          <p:cNvPr id="9" name="Graphic 13">
            <a:extLst>
              <a:ext uri="{FF2B5EF4-FFF2-40B4-BE49-F238E27FC236}">
                <a16:creationId xmlns:a16="http://schemas.microsoft.com/office/drawing/2014/main" id="{C5CB530E-515E-412C-9DF1-5F8FFBD6F3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1" name="Graphic 12">
            <a:extLst>
              <a:ext uri="{FF2B5EF4-FFF2-40B4-BE49-F238E27FC236}">
                <a16:creationId xmlns:a16="http://schemas.microsoft.com/office/drawing/2014/main" id="{712D4376-A578-4FF1-94FC-245E7A6A48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3" name="Graphic 15">
            <a:extLst>
              <a:ext uri="{FF2B5EF4-FFF2-40B4-BE49-F238E27FC236}">
                <a16:creationId xmlns:a16="http://schemas.microsoft.com/office/drawing/2014/main" id="{AEA7509D-F04F-40CB-A0B3-EEF16499CC9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5" name="Straight Connector 14">
            <a:extLst>
              <a:ext uri="{FF2B5EF4-FFF2-40B4-BE49-F238E27FC236}">
                <a16:creationId xmlns:a16="http://schemas.microsoft.com/office/drawing/2014/main" id="{56020367-4FD5-4596-8E10-C5F095CD8DB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7" name="Graphic 22">
            <a:extLst>
              <a:ext uri="{FF2B5EF4-FFF2-40B4-BE49-F238E27FC236}">
                <a16:creationId xmlns:a16="http://schemas.microsoft.com/office/drawing/2014/main" id="{508BEF50-7B1E-49A4-BC19-5F4F1D755E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19" name="Graphic 23">
            <a:extLst>
              <a:ext uri="{FF2B5EF4-FFF2-40B4-BE49-F238E27FC236}">
                <a16:creationId xmlns:a16="http://schemas.microsoft.com/office/drawing/2014/main" id="{3FBAD350-5664-4811-A208-657FB882D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1" name="Graphic 21">
            <a:extLst>
              <a:ext uri="{FF2B5EF4-FFF2-40B4-BE49-F238E27FC236}">
                <a16:creationId xmlns:a16="http://schemas.microsoft.com/office/drawing/2014/main" id="{C39ADB8F-D187-49D7-BDCF-C1B6DC7270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2651352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DB08FF73-C6A8-01FC-A158-69E4E31764B5}"/>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9F0F7BB3-1A64-DAC9-1E76-CDF9617AA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el 1">
            <a:extLst>
              <a:ext uri="{FF2B5EF4-FFF2-40B4-BE49-F238E27FC236}">
                <a16:creationId xmlns:a16="http://schemas.microsoft.com/office/drawing/2014/main" id="{27A5CD7E-D7FD-07C4-8FA4-AC2E7E3790B3}"/>
              </a:ext>
            </a:extLst>
          </p:cNvPr>
          <p:cNvSpPr>
            <a:spLocks noGrp="1"/>
          </p:cNvSpPr>
          <p:nvPr>
            <p:ph type="ctrTitle"/>
          </p:nvPr>
        </p:nvSpPr>
        <p:spPr>
          <a:xfrm>
            <a:off x="1522614" y="583344"/>
            <a:ext cx="9518174" cy="5414783"/>
          </a:xfrm>
        </p:spPr>
        <p:txBody>
          <a:bodyPr anchor="t">
            <a:normAutofit/>
          </a:bodyPr>
          <a:lstStyle/>
          <a:p>
            <a:br>
              <a:rPr lang="nl-NL" sz="2000" b="1" dirty="0"/>
            </a:br>
            <a:br>
              <a:rPr lang="nl-NL" sz="2000" b="1" dirty="0"/>
            </a:br>
            <a:br>
              <a:rPr lang="nl-NL" sz="2000" b="1" dirty="0"/>
            </a:br>
            <a:br>
              <a:rPr lang="nl-NL" sz="2000" b="1" dirty="0"/>
            </a:br>
            <a:br>
              <a:rPr lang="nl-NL" sz="2000" b="1" dirty="0"/>
            </a:br>
            <a:br>
              <a:rPr lang="nl-NL" sz="2000" b="1" dirty="0"/>
            </a:br>
            <a:br>
              <a:rPr lang="nl-NL" sz="2000" b="1" dirty="0"/>
            </a:br>
            <a:r>
              <a:rPr lang="nl-NL" b="1" dirty="0"/>
              <a:t>Vragen</a:t>
            </a:r>
            <a:r>
              <a:rPr lang="nl-NL" sz="5400" b="1" dirty="0"/>
              <a:t>?</a:t>
            </a:r>
            <a:endParaRPr lang="nl-NL" sz="5400" dirty="0">
              <a:solidFill>
                <a:srgbClr val="FFFFFF"/>
              </a:solidFill>
              <a:latin typeface="Copperplate Gothic Bold" panose="020E0705020206020404" pitchFamily="34" charset="0"/>
            </a:endParaRPr>
          </a:p>
        </p:txBody>
      </p:sp>
      <p:sp>
        <p:nvSpPr>
          <p:cNvPr id="9" name="Graphic 13">
            <a:extLst>
              <a:ext uri="{FF2B5EF4-FFF2-40B4-BE49-F238E27FC236}">
                <a16:creationId xmlns:a16="http://schemas.microsoft.com/office/drawing/2014/main" id="{B7B67686-24B3-4618-C964-A93C516555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1" name="Graphic 12">
            <a:extLst>
              <a:ext uri="{FF2B5EF4-FFF2-40B4-BE49-F238E27FC236}">
                <a16:creationId xmlns:a16="http://schemas.microsoft.com/office/drawing/2014/main" id="{1E0EC58B-B605-5B79-3891-0F5721CD18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3" name="Graphic 15">
            <a:extLst>
              <a:ext uri="{FF2B5EF4-FFF2-40B4-BE49-F238E27FC236}">
                <a16:creationId xmlns:a16="http://schemas.microsoft.com/office/drawing/2014/main" id="{BF008F8B-8795-6C2C-207F-6A961900A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5" name="Straight Connector 14">
            <a:extLst>
              <a:ext uri="{FF2B5EF4-FFF2-40B4-BE49-F238E27FC236}">
                <a16:creationId xmlns:a16="http://schemas.microsoft.com/office/drawing/2014/main" id="{51B7246B-9B5F-5DEE-EE69-5C038F6C2FB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7" name="Graphic 22">
            <a:extLst>
              <a:ext uri="{FF2B5EF4-FFF2-40B4-BE49-F238E27FC236}">
                <a16:creationId xmlns:a16="http://schemas.microsoft.com/office/drawing/2014/main" id="{028C30B1-3457-224F-AE35-8526159B8FA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19" name="Graphic 23">
            <a:extLst>
              <a:ext uri="{FF2B5EF4-FFF2-40B4-BE49-F238E27FC236}">
                <a16:creationId xmlns:a16="http://schemas.microsoft.com/office/drawing/2014/main" id="{BBD753F3-198A-2A5A-2557-FABED0AA45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1" name="Graphic 21">
            <a:extLst>
              <a:ext uri="{FF2B5EF4-FFF2-40B4-BE49-F238E27FC236}">
                <a16:creationId xmlns:a16="http://schemas.microsoft.com/office/drawing/2014/main" id="{766AE182-4915-5243-B2BB-0EEBDE4B68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24330290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35B7C7F8-CC19-DAC0-7FE1-F219FD410E5D}"/>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B8403077-1355-6951-978C-9E59D8DED6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el 1">
            <a:extLst>
              <a:ext uri="{FF2B5EF4-FFF2-40B4-BE49-F238E27FC236}">
                <a16:creationId xmlns:a16="http://schemas.microsoft.com/office/drawing/2014/main" id="{3097E758-E3FD-892E-E972-1A16F276E622}"/>
              </a:ext>
            </a:extLst>
          </p:cNvPr>
          <p:cNvSpPr>
            <a:spLocks noGrp="1"/>
          </p:cNvSpPr>
          <p:nvPr>
            <p:ph type="ctrTitle"/>
          </p:nvPr>
        </p:nvSpPr>
        <p:spPr>
          <a:xfrm>
            <a:off x="2066544" y="583345"/>
            <a:ext cx="8974243" cy="4164820"/>
          </a:xfrm>
        </p:spPr>
        <p:txBody>
          <a:bodyPr anchor="t">
            <a:normAutofit/>
          </a:bodyPr>
          <a:lstStyle/>
          <a:p>
            <a:pPr algn="r"/>
            <a:br>
              <a:rPr lang="nl-NL" sz="4400" dirty="0">
                <a:solidFill>
                  <a:srgbClr val="FFFFFF"/>
                </a:solidFill>
                <a:latin typeface="Copperplate Gothic Bold" panose="020E0705020206020404" pitchFamily="34" charset="0"/>
              </a:rPr>
            </a:br>
            <a:br>
              <a:rPr lang="nl-NL" sz="4400" dirty="0">
                <a:solidFill>
                  <a:srgbClr val="FFFFFF"/>
                </a:solidFill>
                <a:latin typeface="Copperplate Gothic Bold" panose="020E0705020206020404" pitchFamily="34" charset="0"/>
              </a:rPr>
            </a:br>
            <a:r>
              <a:rPr lang="nl-NL" sz="4400" dirty="0">
                <a:solidFill>
                  <a:srgbClr val="FFFFFF"/>
                </a:solidFill>
                <a:latin typeface="Copperplate Gothic Bold" panose="020E0705020206020404" pitchFamily="34" charset="0"/>
              </a:rPr>
              <a:t>Nog even voorstellen?</a:t>
            </a:r>
            <a:r>
              <a:rPr lang="nl-NL" sz="8000" dirty="0">
                <a:solidFill>
                  <a:srgbClr val="FFFFFF"/>
                </a:solidFill>
                <a:latin typeface="Copperplate Gothic Bold" panose="020E0705020206020404" pitchFamily="34" charset="0"/>
              </a:rPr>
              <a:t> </a:t>
            </a:r>
          </a:p>
        </p:txBody>
      </p:sp>
      <p:sp>
        <p:nvSpPr>
          <p:cNvPr id="10" name="Graphic 13">
            <a:extLst>
              <a:ext uri="{FF2B5EF4-FFF2-40B4-BE49-F238E27FC236}">
                <a16:creationId xmlns:a16="http://schemas.microsoft.com/office/drawing/2014/main" id="{FBA147CA-BD73-2C13-B493-3A132615DB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2" name="Graphic 12">
            <a:extLst>
              <a:ext uri="{FF2B5EF4-FFF2-40B4-BE49-F238E27FC236}">
                <a16:creationId xmlns:a16="http://schemas.microsoft.com/office/drawing/2014/main" id="{507A2236-3614-1EAD-DF04-0E8E1375FA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4" name="Graphic 15">
            <a:extLst>
              <a:ext uri="{FF2B5EF4-FFF2-40B4-BE49-F238E27FC236}">
                <a16:creationId xmlns:a16="http://schemas.microsoft.com/office/drawing/2014/main" id="{C4957C34-D9E1-F8FF-BD77-65DF5FB93D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6" name="Straight Connector 15">
            <a:extLst>
              <a:ext uri="{FF2B5EF4-FFF2-40B4-BE49-F238E27FC236}">
                <a16:creationId xmlns:a16="http://schemas.microsoft.com/office/drawing/2014/main" id="{46A7E50E-F442-2A6E-CE7F-E519D2854CA6}"/>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8" name="Graphic 22">
            <a:extLst>
              <a:ext uri="{FF2B5EF4-FFF2-40B4-BE49-F238E27FC236}">
                <a16:creationId xmlns:a16="http://schemas.microsoft.com/office/drawing/2014/main" id="{950D1302-98DD-4F2B-D513-8AA04DC082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0" name="Graphic 23">
            <a:extLst>
              <a:ext uri="{FF2B5EF4-FFF2-40B4-BE49-F238E27FC236}">
                <a16:creationId xmlns:a16="http://schemas.microsoft.com/office/drawing/2014/main" id="{A57DFB63-2D7D-7B83-DF5C-B8CB6420786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2" name="Graphic 21">
            <a:extLst>
              <a:ext uri="{FF2B5EF4-FFF2-40B4-BE49-F238E27FC236}">
                <a16:creationId xmlns:a16="http://schemas.microsoft.com/office/drawing/2014/main" id="{83D4B9F3-074F-F29E-5077-8691FD1DF51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425744630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B578E9B-AB98-4C59-1C69-293F3F7A4141}"/>
              </a:ext>
            </a:extLst>
          </p:cNvPr>
          <p:cNvSpPr>
            <a:spLocks noGrp="1"/>
          </p:cNvSpPr>
          <p:nvPr>
            <p:ph type="title"/>
          </p:nvPr>
        </p:nvSpPr>
        <p:spPr>
          <a:xfrm>
            <a:off x="1245072" y="1289765"/>
            <a:ext cx="3651101" cy="4270963"/>
          </a:xfrm>
        </p:spPr>
        <p:txBody>
          <a:bodyPr anchor="ctr">
            <a:normAutofit/>
          </a:bodyPr>
          <a:lstStyle/>
          <a:p>
            <a:pPr algn="ctr"/>
            <a:r>
              <a:rPr lang="nl-NL" sz="5600">
                <a:solidFill>
                  <a:srgbClr val="FFFFFF"/>
                </a:solidFill>
                <a:latin typeface="Copperplate Gothic Bold" panose="020E0705020206020404" pitchFamily="34" charset="0"/>
              </a:rPr>
              <a:t>agenda</a:t>
            </a: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Tijdelijke aanduiding voor inhoud 2">
            <a:extLst>
              <a:ext uri="{FF2B5EF4-FFF2-40B4-BE49-F238E27FC236}">
                <a16:creationId xmlns:a16="http://schemas.microsoft.com/office/drawing/2014/main" id="{C685F6CC-EEAA-4B20-9008-A79042D8EB7E}"/>
              </a:ext>
            </a:extLst>
          </p:cNvPr>
          <p:cNvSpPr>
            <a:spLocks noGrp="1"/>
          </p:cNvSpPr>
          <p:nvPr>
            <p:ph idx="1"/>
          </p:nvPr>
        </p:nvSpPr>
        <p:spPr>
          <a:xfrm>
            <a:off x="6297233" y="518400"/>
            <a:ext cx="4771607" cy="5837949"/>
          </a:xfrm>
        </p:spPr>
        <p:txBody>
          <a:bodyPr anchor="ctr">
            <a:normAutofit/>
          </a:bodyPr>
          <a:lstStyle/>
          <a:p>
            <a:r>
              <a:rPr lang="nl-NL" sz="2000" dirty="0">
                <a:solidFill>
                  <a:schemeClr val="tx1">
                    <a:alpha val="80000"/>
                  </a:schemeClr>
                </a:solidFill>
                <a:latin typeface="Copperplate Gothic Bold" panose="020E0705020206020404" pitchFamily="34" charset="0"/>
              </a:rPr>
              <a:t>Onderwerp van vandaag: Complexe scheidingen</a:t>
            </a:r>
          </a:p>
          <a:p>
            <a:r>
              <a:rPr lang="nl-NL" sz="2000" dirty="0">
                <a:solidFill>
                  <a:schemeClr val="tx1">
                    <a:alpha val="80000"/>
                  </a:schemeClr>
                </a:solidFill>
                <a:latin typeface="Copperplate Gothic Bold" panose="020E0705020206020404" pitchFamily="34" charset="0"/>
              </a:rPr>
              <a:t>Intervisie met vragen uit jullie praktijk</a:t>
            </a: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10343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B07226E1-2AE7-2F07-E9B0-ABA9E3BDB1DA}"/>
            </a:ext>
          </a:extLst>
        </p:cNvPr>
        <p:cNvGrpSpPr/>
        <p:nvPr/>
      </p:nvGrpSpPr>
      <p:grpSpPr>
        <a:xfrm>
          <a:off x="0" y="0"/>
          <a:ext cx="0" cy="0"/>
          <a:chOff x="0" y="0"/>
          <a:chExt cx="0" cy="0"/>
        </a:xfrm>
      </p:grpSpPr>
      <p:sp>
        <p:nvSpPr>
          <p:cNvPr id="8" name="Rectangle 7">
            <a:extLst>
              <a:ext uri="{FF2B5EF4-FFF2-40B4-BE49-F238E27FC236}">
                <a16:creationId xmlns:a16="http://schemas.microsoft.com/office/drawing/2014/main" id="{C5A54367-BEF3-E910-D37D-A856C945666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gradFill flip="none" rotWithShape="1">
            <a:gsLst>
              <a:gs pos="0">
                <a:schemeClr val="accent1"/>
              </a:gs>
              <a:gs pos="100000">
                <a:schemeClr val="accent2"/>
              </a:gs>
            </a:gsLst>
            <a:lin ang="81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itel 1">
            <a:extLst>
              <a:ext uri="{FF2B5EF4-FFF2-40B4-BE49-F238E27FC236}">
                <a16:creationId xmlns:a16="http://schemas.microsoft.com/office/drawing/2014/main" id="{034ABF46-92EB-6872-745D-8BD6B0F3FA8C}"/>
              </a:ext>
            </a:extLst>
          </p:cNvPr>
          <p:cNvSpPr>
            <a:spLocks noGrp="1"/>
          </p:cNvSpPr>
          <p:nvPr>
            <p:ph type="ctrTitle"/>
          </p:nvPr>
        </p:nvSpPr>
        <p:spPr>
          <a:xfrm>
            <a:off x="3880430" y="583345"/>
            <a:ext cx="7160357" cy="4164820"/>
          </a:xfrm>
        </p:spPr>
        <p:txBody>
          <a:bodyPr anchor="t">
            <a:noAutofit/>
          </a:bodyPr>
          <a:lstStyle/>
          <a:p>
            <a:r>
              <a:rPr lang="nl-NL" sz="2000" dirty="0">
                <a:solidFill>
                  <a:srgbClr val="FFFFFF"/>
                </a:solidFill>
                <a:latin typeface="Copperplate Gothic Bold" panose="020E0705020206020404" pitchFamily="34" charset="0"/>
              </a:rPr>
              <a:t>Definitie</a:t>
            </a:r>
            <a:br>
              <a:rPr lang="nl-NL" sz="2000" dirty="0">
                <a:solidFill>
                  <a:srgbClr val="FFFFFF"/>
                </a:solidFill>
                <a:latin typeface="Copperplate Gothic Bold" panose="020E0705020206020404" pitchFamily="34" charset="0"/>
              </a:rPr>
            </a:br>
            <a:br>
              <a:rPr lang="nl-NL" sz="2000" dirty="0">
                <a:solidFill>
                  <a:srgbClr val="FFFFFF"/>
                </a:solidFill>
                <a:latin typeface="Copperplate Gothic Bold" panose="020E0705020206020404" pitchFamily="34" charset="0"/>
              </a:rPr>
            </a:br>
            <a:br>
              <a:rPr lang="nl-NL" sz="2000" dirty="0"/>
            </a:br>
            <a:r>
              <a:rPr lang="nl-NL" sz="2000" dirty="0"/>
              <a:t> </a:t>
            </a:r>
            <a:r>
              <a:rPr lang="nl-NL" sz="2000" i="1" dirty="0"/>
              <a:t>Een complexe scheiding is een scheiding waarbij (één van de) ouders door aanhoudende ernstige conflicten het belang en welzijn van de jeugdigen uit het oog verliezen, evenals het wederzijdse belang. </a:t>
            </a:r>
            <a:br>
              <a:rPr lang="nl-NL" sz="2000" i="1" dirty="0"/>
            </a:br>
            <a:br>
              <a:rPr lang="nl-NL" sz="2000" dirty="0"/>
            </a:br>
            <a:r>
              <a:rPr lang="nl-NL" sz="2000" i="1" dirty="0"/>
              <a:t>Een geschiedenis van </a:t>
            </a:r>
            <a:r>
              <a:rPr lang="nl-NL" sz="2000" i="1" dirty="0" err="1"/>
              <a:t>partnergeweld</a:t>
            </a:r>
            <a:r>
              <a:rPr lang="nl-NL" sz="2000" i="1" dirty="0"/>
              <a:t> komt veel voor bij ouders die uiteindelijk in een complexe scheiding belanden, en dit geweld bedreigt ook de ontwikkeling van de kinderen. Bij ernstige conflicten kan ten eerste gedacht worden aan aanhoudende heftige ruzies tussen beide ouders, al dan niet gepaard gaande met juridische procedures, ten tweede aan meer verkapte ruzies of wederzijds dwarsbomen en denigreren, en ten derde kan er sprake zijn van eenzijdig conflictrijk gedrag, zoals tegenwerking vanuit één ouder. (gebaseerd op bron: Richtlijnen Jeugdhulp) </a:t>
            </a:r>
            <a:br>
              <a:rPr lang="nl-NL" sz="2000" i="1" dirty="0"/>
            </a:br>
            <a:br>
              <a:rPr lang="nl-NL" sz="2000" i="1" dirty="0"/>
            </a:br>
            <a:r>
              <a:rPr lang="nl-NL" sz="2000" dirty="0">
                <a:solidFill>
                  <a:schemeClr val="bg1"/>
                </a:solidFill>
                <a:hlinkClick r:id="rId2">
                  <a:extLst>
                    <a:ext uri="{A12FA001-AC4F-418D-AE19-62706E023703}">
                      <ahyp:hlinkClr xmlns:ahyp="http://schemas.microsoft.com/office/drawing/2018/hyperlinkcolor" val="tx"/>
                    </a:ext>
                  </a:extLst>
                </a:hlinkClick>
              </a:rPr>
              <a:t>https://beroepskrachten.alsjeuitelkaargaat.nl/wp-content/uploads/2024/10/Infographic-complexe-scheiding.pdf</a:t>
            </a:r>
            <a:endParaRPr lang="nl-NL" sz="2000" dirty="0">
              <a:solidFill>
                <a:schemeClr val="bg1"/>
              </a:solidFill>
              <a:latin typeface="Copperplate Gothic Bold" panose="020E0705020206020404" pitchFamily="34" charset="0"/>
            </a:endParaRPr>
          </a:p>
        </p:txBody>
      </p:sp>
      <p:sp>
        <p:nvSpPr>
          <p:cNvPr id="10" name="Graphic 13">
            <a:extLst>
              <a:ext uri="{FF2B5EF4-FFF2-40B4-BE49-F238E27FC236}">
                <a16:creationId xmlns:a16="http://schemas.microsoft.com/office/drawing/2014/main" id="{2E6E2B6D-44E0-7A73-0AC7-750333672C3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4359" y="583345"/>
            <a:ext cx="139039" cy="139039"/>
          </a:xfrm>
          <a:custGeom>
            <a:avLst/>
            <a:gdLst>
              <a:gd name="connsiteX0" fmla="*/ 129602 w 139039"/>
              <a:gd name="connsiteY0" fmla="*/ 60082 h 139039"/>
              <a:gd name="connsiteX1" fmla="*/ 78957 w 139039"/>
              <a:gd name="connsiteY1" fmla="*/ 60082 h 139039"/>
              <a:gd name="connsiteX2" fmla="*/ 78957 w 139039"/>
              <a:gd name="connsiteY2" fmla="*/ 9437 h 139039"/>
              <a:gd name="connsiteX3" fmla="*/ 69520 w 139039"/>
              <a:gd name="connsiteY3" fmla="*/ 0 h 139039"/>
              <a:gd name="connsiteX4" fmla="*/ 60082 w 139039"/>
              <a:gd name="connsiteY4" fmla="*/ 9437 h 139039"/>
              <a:gd name="connsiteX5" fmla="*/ 60082 w 139039"/>
              <a:gd name="connsiteY5" fmla="*/ 60082 h 139039"/>
              <a:gd name="connsiteX6" fmla="*/ 9437 w 139039"/>
              <a:gd name="connsiteY6" fmla="*/ 60082 h 139039"/>
              <a:gd name="connsiteX7" fmla="*/ 0 w 139039"/>
              <a:gd name="connsiteY7" fmla="*/ 69520 h 139039"/>
              <a:gd name="connsiteX8" fmla="*/ 9437 w 139039"/>
              <a:gd name="connsiteY8" fmla="*/ 78957 h 139039"/>
              <a:gd name="connsiteX9" fmla="*/ 60082 w 139039"/>
              <a:gd name="connsiteY9" fmla="*/ 78957 h 139039"/>
              <a:gd name="connsiteX10" fmla="*/ 60082 w 139039"/>
              <a:gd name="connsiteY10" fmla="*/ 129602 h 139039"/>
              <a:gd name="connsiteX11" fmla="*/ 69520 w 139039"/>
              <a:gd name="connsiteY11" fmla="*/ 139039 h 139039"/>
              <a:gd name="connsiteX12" fmla="*/ 78957 w 139039"/>
              <a:gd name="connsiteY12" fmla="*/ 129602 h 139039"/>
              <a:gd name="connsiteX13" fmla="*/ 78957 w 139039"/>
              <a:gd name="connsiteY13" fmla="*/ 78957 h 139039"/>
              <a:gd name="connsiteX14" fmla="*/ 129602 w 139039"/>
              <a:gd name="connsiteY14" fmla="*/ 78957 h 139039"/>
              <a:gd name="connsiteX15" fmla="*/ 139039 w 139039"/>
              <a:gd name="connsiteY15" fmla="*/ 69520 h 139039"/>
              <a:gd name="connsiteX16" fmla="*/ 129602 w 139039"/>
              <a:gd name="connsiteY16" fmla="*/ 60082 h 1390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39039" h="139039">
                <a:moveTo>
                  <a:pt x="129602" y="60082"/>
                </a:moveTo>
                <a:lnTo>
                  <a:pt x="78957" y="60082"/>
                </a:lnTo>
                <a:lnTo>
                  <a:pt x="78957" y="9437"/>
                </a:lnTo>
                <a:cubicBezTo>
                  <a:pt x="78957" y="4225"/>
                  <a:pt x="74731" y="0"/>
                  <a:pt x="69520" y="0"/>
                </a:cubicBezTo>
                <a:cubicBezTo>
                  <a:pt x="64308" y="0"/>
                  <a:pt x="60082" y="4225"/>
                  <a:pt x="60082" y="9437"/>
                </a:cubicBezTo>
                <a:lnTo>
                  <a:pt x="60082" y="60082"/>
                </a:lnTo>
                <a:lnTo>
                  <a:pt x="9437" y="60082"/>
                </a:lnTo>
                <a:cubicBezTo>
                  <a:pt x="4225" y="60082"/>
                  <a:pt x="0" y="64308"/>
                  <a:pt x="0" y="69520"/>
                </a:cubicBezTo>
                <a:cubicBezTo>
                  <a:pt x="0" y="74731"/>
                  <a:pt x="4225" y="78957"/>
                  <a:pt x="9437" y="78957"/>
                </a:cubicBezTo>
                <a:lnTo>
                  <a:pt x="60082" y="78957"/>
                </a:lnTo>
                <a:lnTo>
                  <a:pt x="60082" y="129602"/>
                </a:lnTo>
                <a:cubicBezTo>
                  <a:pt x="60082" y="134814"/>
                  <a:pt x="64308" y="139039"/>
                  <a:pt x="69520" y="139039"/>
                </a:cubicBezTo>
                <a:cubicBezTo>
                  <a:pt x="74731" y="139039"/>
                  <a:pt x="78957" y="134814"/>
                  <a:pt x="78957" y="129602"/>
                </a:cubicBezTo>
                <a:lnTo>
                  <a:pt x="78957" y="78957"/>
                </a:lnTo>
                <a:lnTo>
                  <a:pt x="129602" y="78957"/>
                </a:lnTo>
                <a:cubicBezTo>
                  <a:pt x="134814" y="78957"/>
                  <a:pt x="139039" y="74731"/>
                  <a:pt x="139039" y="69520"/>
                </a:cubicBezTo>
                <a:cubicBezTo>
                  <a:pt x="139039" y="64308"/>
                  <a:pt x="134814" y="60082"/>
                  <a:pt x="129602" y="60082"/>
                </a:cubicBezTo>
                <a:close/>
              </a:path>
            </a:pathLst>
          </a:custGeom>
          <a:solidFill>
            <a:srgbClr val="FFFFFF"/>
          </a:solidFill>
          <a:ln w="603" cap="flat">
            <a:noFill/>
            <a:prstDash val="solid"/>
            <a:miter/>
          </a:ln>
        </p:spPr>
        <p:txBody>
          <a:bodyPr rtlCol="0" anchor="ctr"/>
          <a:lstStyle/>
          <a:p>
            <a:endParaRPr lang="en-US">
              <a:solidFill>
                <a:srgbClr val="FFFFFF"/>
              </a:solidFill>
            </a:endParaRPr>
          </a:p>
        </p:txBody>
      </p:sp>
      <p:sp>
        <p:nvSpPr>
          <p:cNvPr id="12" name="Graphic 12">
            <a:extLst>
              <a:ext uri="{FF2B5EF4-FFF2-40B4-BE49-F238E27FC236}">
                <a16:creationId xmlns:a16="http://schemas.microsoft.com/office/drawing/2014/main" id="{6C76718F-5191-7B36-8859-032C09B545E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33139" y="812640"/>
            <a:ext cx="91138" cy="91138"/>
          </a:xfrm>
          <a:custGeom>
            <a:avLst/>
            <a:gdLst>
              <a:gd name="connsiteX0" fmla="*/ 91138 w 91138"/>
              <a:gd name="connsiteY0" fmla="*/ 45569 h 91138"/>
              <a:gd name="connsiteX1" fmla="*/ 45569 w 91138"/>
              <a:gd name="connsiteY1" fmla="*/ 91138 h 91138"/>
              <a:gd name="connsiteX2" fmla="*/ 0 w 91138"/>
              <a:gd name="connsiteY2" fmla="*/ 45569 h 91138"/>
              <a:gd name="connsiteX3" fmla="*/ 45569 w 91138"/>
              <a:gd name="connsiteY3" fmla="*/ 0 h 91138"/>
              <a:gd name="connsiteX4" fmla="*/ 91138 w 91138"/>
              <a:gd name="connsiteY4" fmla="*/ 45569 h 9113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138" h="91138">
                <a:moveTo>
                  <a:pt x="91138" y="45569"/>
                </a:moveTo>
                <a:cubicBezTo>
                  <a:pt x="91138" y="70736"/>
                  <a:pt x="70736" y="91138"/>
                  <a:pt x="45569" y="91138"/>
                </a:cubicBezTo>
                <a:cubicBezTo>
                  <a:pt x="20402" y="91138"/>
                  <a:pt x="0" y="70736"/>
                  <a:pt x="0" y="45569"/>
                </a:cubicBezTo>
                <a:cubicBezTo>
                  <a:pt x="0" y="20402"/>
                  <a:pt x="20402" y="0"/>
                  <a:pt x="45569" y="0"/>
                </a:cubicBezTo>
                <a:cubicBezTo>
                  <a:pt x="70736" y="0"/>
                  <a:pt x="91138" y="20402"/>
                  <a:pt x="91138" y="45569"/>
                </a:cubicBezTo>
                <a:close/>
              </a:path>
            </a:pathLst>
          </a:custGeom>
          <a:solidFill>
            <a:srgbClr val="FFFFFF"/>
          </a:solidFill>
          <a:ln w="422" cap="flat">
            <a:noFill/>
            <a:prstDash val="solid"/>
            <a:miter/>
          </a:ln>
        </p:spPr>
        <p:txBody>
          <a:bodyPr rtlCol="0" anchor="ctr"/>
          <a:lstStyle/>
          <a:p>
            <a:endParaRPr lang="en-US">
              <a:solidFill>
                <a:srgbClr val="FFFFFF"/>
              </a:solidFill>
            </a:endParaRPr>
          </a:p>
        </p:txBody>
      </p:sp>
      <p:sp>
        <p:nvSpPr>
          <p:cNvPr id="14" name="Graphic 15">
            <a:extLst>
              <a:ext uri="{FF2B5EF4-FFF2-40B4-BE49-F238E27FC236}">
                <a16:creationId xmlns:a16="http://schemas.microsoft.com/office/drawing/2014/main" id="{404059A1-9A49-6CE6-0356-BA0878AB06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58819" y="1037066"/>
            <a:ext cx="127714" cy="127714"/>
          </a:xfrm>
          <a:custGeom>
            <a:avLst/>
            <a:gdLst>
              <a:gd name="connsiteX0" fmla="*/ 63857 w 127714"/>
              <a:gd name="connsiteY0" fmla="*/ 18874 h 127714"/>
              <a:gd name="connsiteX1" fmla="*/ 108840 w 127714"/>
              <a:gd name="connsiteY1" fmla="*/ 63857 h 127714"/>
              <a:gd name="connsiteX2" fmla="*/ 63857 w 127714"/>
              <a:gd name="connsiteY2" fmla="*/ 108840 h 127714"/>
              <a:gd name="connsiteX3" fmla="*/ 18874 w 127714"/>
              <a:gd name="connsiteY3" fmla="*/ 63857 h 127714"/>
              <a:gd name="connsiteX4" fmla="*/ 63857 w 127714"/>
              <a:gd name="connsiteY4" fmla="*/ 18874 h 127714"/>
              <a:gd name="connsiteX5" fmla="*/ 63857 w 127714"/>
              <a:gd name="connsiteY5" fmla="*/ 0 h 127714"/>
              <a:gd name="connsiteX6" fmla="*/ 0 w 127714"/>
              <a:gd name="connsiteY6" fmla="*/ 63857 h 127714"/>
              <a:gd name="connsiteX7" fmla="*/ 63857 w 127714"/>
              <a:gd name="connsiteY7" fmla="*/ 127714 h 127714"/>
              <a:gd name="connsiteX8" fmla="*/ 127714 w 127714"/>
              <a:gd name="connsiteY8" fmla="*/ 63857 h 127714"/>
              <a:gd name="connsiteX9" fmla="*/ 63857 w 127714"/>
              <a:gd name="connsiteY9" fmla="*/ 0 h 12771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27714" h="127714">
                <a:moveTo>
                  <a:pt x="63857" y="18874"/>
                </a:moveTo>
                <a:cubicBezTo>
                  <a:pt x="88700" y="18874"/>
                  <a:pt x="108840" y="39014"/>
                  <a:pt x="108840" y="63857"/>
                </a:cubicBezTo>
                <a:cubicBezTo>
                  <a:pt x="108840" y="88700"/>
                  <a:pt x="88700" y="108840"/>
                  <a:pt x="63857" y="108840"/>
                </a:cubicBezTo>
                <a:cubicBezTo>
                  <a:pt x="39014" y="108840"/>
                  <a:pt x="18874" y="88700"/>
                  <a:pt x="18874" y="63857"/>
                </a:cubicBezTo>
                <a:cubicBezTo>
                  <a:pt x="18898" y="39024"/>
                  <a:pt x="39024" y="18898"/>
                  <a:pt x="63857" y="18874"/>
                </a:cubicBezTo>
                <a:moveTo>
                  <a:pt x="63857" y="0"/>
                </a:moveTo>
                <a:cubicBezTo>
                  <a:pt x="28590" y="0"/>
                  <a:pt x="0" y="28590"/>
                  <a:pt x="0" y="63857"/>
                </a:cubicBezTo>
                <a:cubicBezTo>
                  <a:pt x="0" y="99124"/>
                  <a:pt x="28590" y="127714"/>
                  <a:pt x="63857" y="127714"/>
                </a:cubicBezTo>
                <a:cubicBezTo>
                  <a:pt x="99124" y="127714"/>
                  <a:pt x="127714" y="99124"/>
                  <a:pt x="127714" y="63857"/>
                </a:cubicBezTo>
                <a:cubicBezTo>
                  <a:pt x="127714" y="28590"/>
                  <a:pt x="99124" y="0"/>
                  <a:pt x="63857" y="0"/>
                </a:cubicBezTo>
                <a:close/>
              </a:path>
            </a:pathLst>
          </a:custGeom>
          <a:solidFill>
            <a:srgbClr val="FFFFFF"/>
          </a:solidFill>
          <a:ln w="610" cap="flat">
            <a:noFill/>
            <a:prstDash val="solid"/>
            <a:miter/>
          </a:ln>
        </p:spPr>
        <p:txBody>
          <a:bodyPr rtlCol="0" anchor="ctr"/>
          <a:lstStyle/>
          <a:p>
            <a:endParaRPr lang="en-US">
              <a:solidFill>
                <a:srgbClr val="FFFFFF"/>
              </a:solidFill>
            </a:endParaRPr>
          </a:p>
        </p:txBody>
      </p:sp>
      <p:cxnSp>
        <p:nvCxnSpPr>
          <p:cNvPr id="16" name="Straight Connector 15">
            <a:extLst>
              <a:ext uri="{FF2B5EF4-FFF2-40B4-BE49-F238E27FC236}">
                <a16:creationId xmlns:a16="http://schemas.microsoft.com/office/drawing/2014/main" id="{71A4DFB9-FB27-8474-2A70-E7962DBDCD48}"/>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56114" y="3503032"/>
            <a:ext cx="0" cy="3346090"/>
          </a:xfrm>
          <a:prstGeom prst="line">
            <a:avLst/>
          </a:prstGeom>
          <a:ln w="25400" cap="sq">
            <a:solidFill>
              <a:srgbClr val="FFFFFF"/>
            </a:solidFill>
            <a:bevel/>
          </a:ln>
        </p:spPr>
        <p:style>
          <a:lnRef idx="1">
            <a:schemeClr val="accent1"/>
          </a:lnRef>
          <a:fillRef idx="0">
            <a:schemeClr val="accent1"/>
          </a:fillRef>
          <a:effectRef idx="0">
            <a:schemeClr val="accent1"/>
          </a:effectRef>
          <a:fontRef idx="minor">
            <a:schemeClr val="tx1"/>
          </a:fontRef>
        </p:style>
      </p:cxnSp>
      <p:sp>
        <p:nvSpPr>
          <p:cNvPr id="18" name="Graphic 22">
            <a:extLst>
              <a:ext uri="{FF2B5EF4-FFF2-40B4-BE49-F238E27FC236}">
                <a16:creationId xmlns:a16="http://schemas.microsoft.com/office/drawing/2014/main" id="{CBB4C3EB-B0E7-49E9-A7F8-D3B026BDFE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836425" y="5636680"/>
            <a:ext cx="151536" cy="151536"/>
          </a:xfrm>
          <a:custGeom>
            <a:avLst/>
            <a:gdLst>
              <a:gd name="connsiteX0" fmla="*/ 141251 w 151536"/>
              <a:gd name="connsiteY0" fmla="*/ 65483 h 151536"/>
              <a:gd name="connsiteX1" fmla="*/ 86053 w 151536"/>
              <a:gd name="connsiteY1" fmla="*/ 65483 h 151536"/>
              <a:gd name="connsiteX2" fmla="*/ 86053 w 151536"/>
              <a:gd name="connsiteY2" fmla="*/ 10285 h 151536"/>
              <a:gd name="connsiteX3" fmla="*/ 75768 w 151536"/>
              <a:gd name="connsiteY3" fmla="*/ 0 h 151536"/>
              <a:gd name="connsiteX4" fmla="*/ 65483 w 151536"/>
              <a:gd name="connsiteY4" fmla="*/ 10285 h 151536"/>
              <a:gd name="connsiteX5" fmla="*/ 65483 w 151536"/>
              <a:gd name="connsiteY5" fmla="*/ 65483 h 151536"/>
              <a:gd name="connsiteX6" fmla="*/ 10285 w 151536"/>
              <a:gd name="connsiteY6" fmla="*/ 65483 h 151536"/>
              <a:gd name="connsiteX7" fmla="*/ 0 w 151536"/>
              <a:gd name="connsiteY7" fmla="*/ 75768 h 151536"/>
              <a:gd name="connsiteX8" fmla="*/ 10285 w 151536"/>
              <a:gd name="connsiteY8" fmla="*/ 86053 h 151536"/>
              <a:gd name="connsiteX9" fmla="*/ 65483 w 151536"/>
              <a:gd name="connsiteY9" fmla="*/ 86053 h 151536"/>
              <a:gd name="connsiteX10" fmla="*/ 65483 w 151536"/>
              <a:gd name="connsiteY10" fmla="*/ 141251 h 151536"/>
              <a:gd name="connsiteX11" fmla="*/ 75768 w 151536"/>
              <a:gd name="connsiteY11" fmla="*/ 151536 h 151536"/>
              <a:gd name="connsiteX12" fmla="*/ 86053 w 151536"/>
              <a:gd name="connsiteY12" fmla="*/ 141251 h 151536"/>
              <a:gd name="connsiteX13" fmla="*/ 86053 w 151536"/>
              <a:gd name="connsiteY13" fmla="*/ 86053 h 151536"/>
              <a:gd name="connsiteX14" fmla="*/ 141251 w 151536"/>
              <a:gd name="connsiteY14" fmla="*/ 86053 h 151536"/>
              <a:gd name="connsiteX15" fmla="*/ 151536 w 151536"/>
              <a:gd name="connsiteY15" fmla="*/ 75768 h 151536"/>
              <a:gd name="connsiteX16" fmla="*/ 141251 w 151536"/>
              <a:gd name="connsiteY16" fmla="*/ 65483 h 151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51536" h="151536">
                <a:moveTo>
                  <a:pt x="141251" y="65483"/>
                </a:moveTo>
                <a:lnTo>
                  <a:pt x="86053" y="65483"/>
                </a:lnTo>
                <a:lnTo>
                  <a:pt x="86053" y="10285"/>
                </a:lnTo>
                <a:cubicBezTo>
                  <a:pt x="86053" y="4605"/>
                  <a:pt x="81448" y="0"/>
                  <a:pt x="75768" y="0"/>
                </a:cubicBezTo>
                <a:cubicBezTo>
                  <a:pt x="70088" y="0"/>
                  <a:pt x="65483" y="4605"/>
                  <a:pt x="65483" y="10285"/>
                </a:cubicBezTo>
                <a:lnTo>
                  <a:pt x="65483" y="65483"/>
                </a:lnTo>
                <a:lnTo>
                  <a:pt x="10285" y="65483"/>
                </a:lnTo>
                <a:cubicBezTo>
                  <a:pt x="4605" y="65483"/>
                  <a:pt x="0" y="70088"/>
                  <a:pt x="0" y="75768"/>
                </a:cubicBezTo>
                <a:cubicBezTo>
                  <a:pt x="0" y="81448"/>
                  <a:pt x="4605" y="86053"/>
                  <a:pt x="10285" y="86053"/>
                </a:cubicBezTo>
                <a:lnTo>
                  <a:pt x="65483" y="86053"/>
                </a:lnTo>
                <a:lnTo>
                  <a:pt x="65483" y="141251"/>
                </a:lnTo>
                <a:cubicBezTo>
                  <a:pt x="65483" y="146931"/>
                  <a:pt x="70088" y="151536"/>
                  <a:pt x="75768" y="151536"/>
                </a:cubicBezTo>
                <a:cubicBezTo>
                  <a:pt x="81448" y="151536"/>
                  <a:pt x="86053" y="146931"/>
                  <a:pt x="86053" y="141251"/>
                </a:cubicBezTo>
                <a:lnTo>
                  <a:pt x="86053" y="86053"/>
                </a:lnTo>
                <a:lnTo>
                  <a:pt x="141251" y="86053"/>
                </a:lnTo>
                <a:cubicBezTo>
                  <a:pt x="146931" y="86053"/>
                  <a:pt x="151536" y="81448"/>
                  <a:pt x="151536" y="75768"/>
                </a:cubicBezTo>
                <a:cubicBezTo>
                  <a:pt x="151536" y="70088"/>
                  <a:pt x="146931" y="65483"/>
                  <a:pt x="141251" y="65483"/>
                </a:cubicBezTo>
                <a:close/>
              </a:path>
            </a:pathLst>
          </a:custGeom>
          <a:solidFill>
            <a:srgbClr val="FFFFFF"/>
          </a:solidFill>
          <a:ln w="646" cap="flat">
            <a:noFill/>
            <a:prstDash val="solid"/>
            <a:miter/>
          </a:ln>
        </p:spPr>
        <p:txBody>
          <a:bodyPr rtlCol="0" anchor="ctr"/>
          <a:lstStyle/>
          <a:p>
            <a:endParaRPr lang="en-US">
              <a:solidFill>
                <a:srgbClr val="FFFFFF"/>
              </a:solidFill>
            </a:endParaRPr>
          </a:p>
        </p:txBody>
      </p:sp>
      <p:sp>
        <p:nvSpPr>
          <p:cNvPr id="20" name="Graphic 23">
            <a:extLst>
              <a:ext uri="{FF2B5EF4-FFF2-40B4-BE49-F238E27FC236}">
                <a16:creationId xmlns:a16="http://schemas.microsoft.com/office/drawing/2014/main" id="{8A74625A-7762-85B3-BBFF-EA39EB028DC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45175" y="6096759"/>
            <a:ext cx="108625" cy="108625"/>
          </a:xfrm>
          <a:custGeom>
            <a:avLst/>
            <a:gdLst>
              <a:gd name="connsiteX0" fmla="*/ 54313 w 108625"/>
              <a:gd name="connsiteY0" fmla="*/ 16053 h 108625"/>
              <a:gd name="connsiteX1" fmla="*/ 92572 w 108625"/>
              <a:gd name="connsiteY1" fmla="*/ 54313 h 108625"/>
              <a:gd name="connsiteX2" fmla="*/ 54313 w 108625"/>
              <a:gd name="connsiteY2" fmla="*/ 92572 h 108625"/>
              <a:gd name="connsiteX3" fmla="*/ 16053 w 108625"/>
              <a:gd name="connsiteY3" fmla="*/ 54313 h 108625"/>
              <a:gd name="connsiteX4" fmla="*/ 54313 w 108625"/>
              <a:gd name="connsiteY4" fmla="*/ 16053 h 108625"/>
              <a:gd name="connsiteX5" fmla="*/ 54313 w 108625"/>
              <a:gd name="connsiteY5" fmla="*/ 0 h 108625"/>
              <a:gd name="connsiteX6" fmla="*/ 0 w 108625"/>
              <a:gd name="connsiteY6" fmla="*/ 54313 h 108625"/>
              <a:gd name="connsiteX7" fmla="*/ 54313 w 108625"/>
              <a:gd name="connsiteY7" fmla="*/ 108625 h 108625"/>
              <a:gd name="connsiteX8" fmla="*/ 108625 w 108625"/>
              <a:gd name="connsiteY8" fmla="*/ 54313 h 108625"/>
              <a:gd name="connsiteX9" fmla="*/ 54313 w 108625"/>
              <a:gd name="connsiteY9" fmla="*/ 0 h 10862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08625" h="108625">
                <a:moveTo>
                  <a:pt x="54313" y="16053"/>
                </a:moveTo>
                <a:cubicBezTo>
                  <a:pt x="75442" y="16053"/>
                  <a:pt x="92572" y="33182"/>
                  <a:pt x="92572" y="54313"/>
                </a:cubicBezTo>
                <a:cubicBezTo>
                  <a:pt x="92572" y="75442"/>
                  <a:pt x="75442" y="92572"/>
                  <a:pt x="54313" y="92572"/>
                </a:cubicBezTo>
                <a:cubicBezTo>
                  <a:pt x="33182" y="92572"/>
                  <a:pt x="16053" y="75442"/>
                  <a:pt x="16053" y="54313"/>
                </a:cubicBezTo>
                <a:cubicBezTo>
                  <a:pt x="16074" y="33191"/>
                  <a:pt x="33191" y="16074"/>
                  <a:pt x="54313" y="16053"/>
                </a:cubicBezTo>
                <a:moveTo>
                  <a:pt x="54313" y="0"/>
                </a:moveTo>
                <a:cubicBezTo>
                  <a:pt x="24317" y="0"/>
                  <a:pt x="0" y="24317"/>
                  <a:pt x="0" y="54313"/>
                </a:cubicBezTo>
                <a:cubicBezTo>
                  <a:pt x="0" y="84309"/>
                  <a:pt x="24317" y="108625"/>
                  <a:pt x="54313" y="108625"/>
                </a:cubicBezTo>
                <a:cubicBezTo>
                  <a:pt x="84309" y="108625"/>
                  <a:pt x="108625" y="84309"/>
                  <a:pt x="108625" y="54313"/>
                </a:cubicBezTo>
                <a:cubicBezTo>
                  <a:pt x="108625" y="24317"/>
                  <a:pt x="84309" y="0"/>
                  <a:pt x="54313" y="0"/>
                </a:cubicBezTo>
                <a:close/>
              </a:path>
            </a:pathLst>
          </a:custGeom>
          <a:solidFill>
            <a:srgbClr val="FFFFFF"/>
          </a:solidFill>
          <a:ln w="516" cap="flat">
            <a:noFill/>
            <a:prstDash val="solid"/>
            <a:miter/>
          </a:ln>
        </p:spPr>
        <p:txBody>
          <a:bodyPr rtlCol="0" anchor="ctr"/>
          <a:lstStyle/>
          <a:p>
            <a:endParaRPr lang="en-US">
              <a:solidFill>
                <a:srgbClr val="FFFFFF"/>
              </a:solidFill>
            </a:endParaRPr>
          </a:p>
        </p:txBody>
      </p:sp>
      <p:sp>
        <p:nvSpPr>
          <p:cNvPr id="22" name="Graphic 21">
            <a:extLst>
              <a:ext uri="{FF2B5EF4-FFF2-40B4-BE49-F238E27FC236}">
                <a16:creationId xmlns:a16="http://schemas.microsoft.com/office/drawing/2014/main" id="{C807E56B-B9E1-42CB-3C03-1805A5A5FD0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554288" y="6238029"/>
            <a:ext cx="95759" cy="95759"/>
          </a:xfrm>
          <a:custGeom>
            <a:avLst/>
            <a:gdLst>
              <a:gd name="connsiteX0" fmla="*/ 95759 w 95759"/>
              <a:gd name="connsiteY0" fmla="*/ 47880 h 95759"/>
              <a:gd name="connsiteX1" fmla="*/ 47880 w 95759"/>
              <a:gd name="connsiteY1" fmla="*/ 95759 h 95759"/>
              <a:gd name="connsiteX2" fmla="*/ 0 w 95759"/>
              <a:gd name="connsiteY2" fmla="*/ 47880 h 95759"/>
              <a:gd name="connsiteX3" fmla="*/ 47880 w 95759"/>
              <a:gd name="connsiteY3" fmla="*/ 0 h 95759"/>
              <a:gd name="connsiteX4" fmla="*/ 95759 w 95759"/>
              <a:gd name="connsiteY4" fmla="*/ 47880 h 9575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5759" h="95759">
                <a:moveTo>
                  <a:pt x="95759" y="47880"/>
                </a:moveTo>
                <a:cubicBezTo>
                  <a:pt x="95759" y="74323"/>
                  <a:pt x="74323" y="95759"/>
                  <a:pt x="47880" y="95759"/>
                </a:cubicBezTo>
                <a:cubicBezTo>
                  <a:pt x="21436" y="95759"/>
                  <a:pt x="0" y="74323"/>
                  <a:pt x="0" y="47880"/>
                </a:cubicBezTo>
                <a:cubicBezTo>
                  <a:pt x="0" y="21436"/>
                  <a:pt x="21436" y="0"/>
                  <a:pt x="47880" y="0"/>
                </a:cubicBezTo>
                <a:cubicBezTo>
                  <a:pt x="74323" y="0"/>
                  <a:pt x="95759" y="21436"/>
                  <a:pt x="95759" y="47880"/>
                </a:cubicBezTo>
                <a:close/>
              </a:path>
            </a:pathLst>
          </a:custGeom>
          <a:solidFill>
            <a:srgbClr val="FFFFFF"/>
          </a:solidFill>
          <a:ln w="469" cap="flat">
            <a:noFill/>
            <a:prstDash val="solid"/>
            <a:miter/>
          </a:ln>
        </p:spPr>
        <p:txBody>
          <a:bodyPr rtlCol="0" anchor="ctr"/>
          <a:lstStyle/>
          <a:p>
            <a:endParaRPr lang="en-US">
              <a:solidFill>
                <a:srgbClr val="FFFFFF"/>
              </a:solidFill>
            </a:endParaRPr>
          </a:p>
        </p:txBody>
      </p:sp>
    </p:spTree>
    <p:extLst>
      <p:ext uri="{BB962C8B-B14F-4D97-AF65-F5344CB8AC3E}">
        <p14:creationId xmlns:p14="http://schemas.microsoft.com/office/powerpoint/2010/main" val="3977281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ED2C9F0A-17DA-DA4F-F055-3CDCEE37C5A5}"/>
              </a:ext>
            </a:extLst>
          </p:cNvPr>
          <p:cNvSpPr>
            <a:spLocks noGrp="1"/>
          </p:cNvSpPr>
          <p:nvPr>
            <p:ph type="title"/>
          </p:nvPr>
        </p:nvSpPr>
        <p:spPr>
          <a:xfrm>
            <a:off x="1188069" y="381935"/>
            <a:ext cx="4008583" cy="5974414"/>
          </a:xfrm>
        </p:spPr>
        <p:txBody>
          <a:bodyPr anchor="ctr">
            <a:normAutofit/>
          </a:bodyPr>
          <a:lstStyle/>
          <a:p>
            <a:r>
              <a:rPr lang="nl-NL" sz="2600" dirty="0">
                <a:solidFill>
                  <a:srgbClr val="FFFFFF"/>
                </a:solidFill>
                <a:latin typeface="Copperplate Gothic Bold" panose="020E0705020206020404" pitchFamily="34" charset="0"/>
              </a:rPr>
              <a:t>feitjes</a:t>
            </a: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Tijdelijke aanduiding voor inhoud 2">
            <a:extLst>
              <a:ext uri="{FF2B5EF4-FFF2-40B4-BE49-F238E27FC236}">
                <a16:creationId xmlns:a16="http://schemas.microsoft.com/office/drawing/2014/main" id="{E125777A-63E8-1162-7C9E-673AD4CAD321}"/>
              </a:ext>
            </a:extLst>
          </p:cNvPr>
          <p:cNvSpPr>
            <a:spLocks noGrp="1"/>
          </p:cNvSpPr>
          <p:nvPr>
            <p:ph idx="1"/>
          </p:nvPr>
        </p:nvSpPr>
        <p:spPr>
          <a:xfrm>
            <a:off x="6577688" y="682961"/>
            <a:ext cx="4771607" cy="5837949"/>
          </a:xfrm>
        </p:spPr>
        <p:txBody>
          <a:bodyPr anchor="ctr">
            <a:normAutofit fontScale="92500" lnSpcReduction="20000"/>
          </a:bodyPr>
          <a:lstStyle/>
          <a:p>
            <a:endParaRPr lang="nl-NL" b="1" dirty="0">
              <a:latin typeface="Copperplate Gothic Bold" panose="020E0705020206020404" pitchFamily="34" charset="0"/>
            </a:endParaRPr>
          </a:p>
          <a:p>
            <a:pPr marL="0" indent="0">
              <a:buNone/>
            </a:pPr>
            <a:endParaRPr lang="nl-NL" dirty="0">
              <a:latin typeface="Copperplate Gothic Bold" panose="020E0705020206020404" pitchFamily="34" charset="0"/>
            </a:endParaRPr>
          </a:p>
          <a:p>
            <a:r>
              <a:rPr lang="nl-NL" sz="2600" dirty="0"/>
              <a:t>86.000 minderjarige kinderen (naar schatting) krijgen jaarlijks te maken met (echt)scheiding.</a:t>
            </a:r>
          </a:p>
          <a:p>
            <a:endParaRPr lang="nl-NL" sz="2600" dirty="0"/>
          </a:p>
          <a:p>
            <a:r>
              <a:rPr lang="nl-NL" sz="2600" dirty="0"/>
              <a:t>10-20% van alle scheidingen mondt uit in een complexe scheiding.</a:t>
            </a:r>
          </a:p>
          <a:p>
            <a:endParaRPr lang="nl-NL" sz="2600" dirty="0"/>
          </a:p>
          <a:p>
            <a:pPr lvl="0"/>
            <a:r>
              <a:rPr lang="nl-NL" sz="2600" dirty="0"/>
              <a:t>9000-18000 kinderen krijgen te maken met een complexe scheiding.</a:t>
            </a:r>
          </a:p>
          <a:p>
            <a:pPr marL="0" lvl="0" indent="0">
              <a:buNone/>
            </a:pPr>
            <a:endParaRPr lang="nl-NL" sz="2600" dirty="0"/>
          </a:p>
          <a:p>
            <a:pPr lvl="0"/>
            <a:r>
              <a:rPr lang="nl-NL" sz="2600" dirty="0"/>
              <a:t>15% van alle kinderen van gescheiden ouders heeft na de scheiding geen contact meer met één van beide ouders</a:t>
            </a:r>
          </a:p>
          <a:p>
            <a:endParaRPr lang="nl-NL" dirty="0">
              <a:latin typeface="Copperplate Gothic Bold" panose="020E0705020206020404" pitchFamily="34" charset="0"/>
            </a:endParaRPr>
          </a:p>
          <a:p>
            <a:endParaRPr lang="nl-NL" dirty="0"/>
          </a:p>
          <a:p>
            <a:endParaRPr lang="nl-NL" sz="1700" dirty="0">
              <a:solidFill>
                <a:schemeClr val="tx1">
                  <a:alpha val="80000"/>
                </a:schemeClr>
              </a:solidFill>
            </a:endParaRPr>
          </a:p>
          <a:p>
            <a:endParaRPr lang="nl-NL" sz="1700" dirty="0">
              <a:solidFill>
                <a:schemeClr val="tx1">
                  <a:alpha val="80000"/>
                </a:schemeClr>
              </a:solidFill>
            </a:endParaRP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618667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A2679492-7988-4050-9056-5424444524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B091B163-7D61-4891-ABCF-5C13D9C418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8221B504-D7F5-992A-0626-3890D69B2E6C}"/>
              </a:ext>
            </a:extLst>
          </p:cNvPr>
          <p:cNvSpPr>
            <a:spLocks noGrp="1"/>
          </p:cNvSpPr>
          <p:nvPr>
            <p:ph type="title"/>
          </p:nvPr>
        </p:nvSpPr>
        <p:spPr>
          <a:xfrm>
            <a:off x="1188069" y="381935"/>
            <a:ext cx="4008583" cy="5974414"/>
          </a:xfrm>
        </p:spPr>
        <p:txBody>
          <a:bodyPr anchor="ctr">
            <a:normAutofit/>
          </a:bodyPr>
          <a:lstStyle/>
          <a:p>
            <a:r>
              <a:rPr lang="nl-NL" sz="2600" dirty="0">
                <a:solidFill>
                  <a:srgbClr val="FFFFFF"/>
                </a:solidFill>
                <a:latin typeface="Copperplate Gothic Bold" panose="020E0705020206020404" pitchFamily="34" charset="0"/>
              </a:rPr>
              <a:t>Veilig Thuis en complexe scheidingen</a:t>
            </a:r>
          </a:p>
        </p:txBody>
      </p:sp>
      <p:grpSp>
        <p:nvGrpSpPr>
          <p:cNvPr id="12" name="Group 11">
            <a:extLst>
              <a:ext uri="{FF2B5EF4-FFF2-40B4-BE49-F238E27FC236}">
                <a16:creationId xmlns:a16="http://schemas.microsoft.com/office/drawing/2014/main" id="{0474DF76-993E-44DE-AFB0-C416182ACEC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Tijdelijke aanduiding voor inhoud 2">
            <a:extLst>
              <a:ext uri="{FF2B5EF4-FFF2-40B4-BE49-F238E27FC236}">
                <a16:creationId xmlns:a16="http://schemas.microsoft.com/office/drawing/2014/main" id="{4B8023EC-A63E-7286-6032-9482E77DD46E}"/>
              </a:ext>
            </a:extLst>
          </p:cNvPr>
          <p:cNvSpPr>
            <a:spLocks noGrp="1"/>
          </p:cNvSpPr>
          <p:nvPr>
            <p:ph idx="1"/>
          </p:nvPr>
        </p:nvSpPr>
        <p:spPr>
          <a:xfrm>
            <a:off x="6297233" y="518400"/>
            <a:ext cx="4771607" cy="5837949"/>
          </a:xfrm>
        </p:spPr>
        <p:txBody>
          <a:bodyPr anchor="ctr">
            <a:normAutofit/>
          </a:bodyPr>
          <a:lstStyle/>
          <a:p>
            <a:pPr marL="0" indent="0">
              <a:buNone/>
            </a:pPr>
            <a:endParaRPr lang="nl-NL" sz="2000" dirty="0">
              <a:solidFill>
                <a:schemeClr val="tx1">
                  <a:alpha val="80000"/>
                </a:schemeClr>
              </a:solidFill>
            </a:endParaRPr>
          </a:p>
          <a:p>
            <a:r>
              <a:rPr lang="nl-NL" sz="2000" dirty="0"/>
              <a:t>In 2023 ontving Veilig Thuis 12.615 meldingen over complexe scheidingen. Dat is 9,9% van het totaal aantal meldingen. </a:t>
            </a:r>
          </a:p>
          <a:p>
            <a:r>
              <a:rPr lang="nl-NL" sz="2000" dirty="0"/>
              <a:t>In 2023 gaf Veilig Thuis 21.665 adviezen over complexe scheiding. Dat is 15,1% van het totaal aantal.</a:t>
            </a:r>
          </a:p>
          <a:p>
            <a:r>
              <a:rPr lang="nl-NL" sz="2000" dirty="0">
                <a:solidFill>
                  <a:schemeClr val="tx1">
                    <a:alpha val="80000"/>
                  </a:schemeClr>
                </a:solidFill>
              </a:rPr>
              <a:t>Het feit dat ouders niet meer in staat zijn </a:t>
            </a:r>
            <a:r>
              <a:rPr lang="nl-NL" sz="2000" dirty="0"/>
              <a:t>om de belangen van hun kind(eren) te behartigen wordt als een vorm van emotionele kindermishandeling geduid. </a:t>
            </a:r>
          </a:p>
          <a:p>
            <a:r>
              <a:rPr lang="nl-NL" sz="1900" dirty="0"/>
              <a:t>Huiselijk geweld, in de vorm van </a:t>
            </a:r>
            <a:r>
              <a:rPr lang="nl-NL" sz="1900" dirty="0" err="1"/>
              <a:t>partnergeweld</a:t>
            </a:r>
            <a:r>
              <a:rPr lang="nl-NL" sz="1900" dirty="0"/>
              <a:t>, komt vaak voor bij ouders die gaan scheiden. Diverse internationale onderzoeken melden prevalenties van 40-80% bij scheidende paren.</a:t>
            </a:r>
            <a:endParaRPr lang="nl-NL" sz="1900" dirty="0">
              <a:solidFill>
                <a:schemeClr val="tx1">
                  <a:alpha val="80000"/>
                </a:schemeClr>
              </a:solidFill>
            </a:endParaRPr>
          </a:p>
        </p:txBody>
      </p:sp>
      <p:cxnSp>
        <p:nvCxnSpPr>
          <p:cNvPr id="17" name="Straight Connector 16">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38094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9D9AB24-1197-D3D2-3CF0-7DF4D0B4BDD4}"/>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8947A3-1FBA-B9BB-AC6E-131B3D8C425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99439274-FFFD-88EB-ED56-50920249A5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5779911" cy="6858000"/>
          </a:xfrm>
          <a:prstGeom prst="rect">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el 1">
            <a:extLst>
              <a:ext uri="{FF2B5EF4-FFF2-40B4-BE49-F238E27FC236}">
                <a16:creationId xmlns:a16="http://schemas.microsoft.com/office/drawing/2014/main" id="{0BB4F223-A2E3-7E3F-2FA9-E71ABF9EE8B2}"/>
              </a:ext>
            </a:extLst>
          </p:cNvPr>
          <p:cNvSpPr>
            <a:spLocks noGrp="1"/>
          </p:cNvSpPr>
          <p:nvPr>
            <p:ph type="title"/>
          </p:nvPr>
        </p:nvSpPr>
        <p:spPr>
          <a:xfrm>
            <a:off x="1188069" y="381935"/>
            <a:ext cx="4008583" cy="5974414"/>
          </a:xfrm>
        </p:spPr>
        <p:txBody>
          <a:bodyPr anchor="ctr">
            <a:normAutofit/>
          </a:bodyPr>
          <a:lstStyle/>
          <a:p>
            <a:r>
              <a:rPr lang="nl-NL" sz="2600" dirty="0">
                <a:solidFill>
                  <a:srgbClr val="FFFFFF"/>
                </a:solidFill>
                <a:latin typeface="Copperplate Gothic Bold" panose="020E0705020206020404" pitchFamily="34" charset="0"/>
              </a:rPr>
              <a:t>Rol van de school</a:t>
            </a:r>
          </a:p>
        </p:txBody>
      </p:sp>
      <p:grpSp>
        <p:nvGrpSpPr>
          <p:cNvPr id="12" name="Group 11">
            <a:extLst>
              <a:ext uri="{FF2B5EF4-FFF2-40B4-BE49-F238E27FC236}">
                <a16:creationId xmlns:a16="http://schemas.microsoft.com/office/drawing/2014/main" id="{80BE6006-F836-6BED-8415-5D764FD780A2}"/>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613892" y="554152"/>
            <a:ext cx="574177" cy="1075866"/>
            <a:chOff x="613892" y="554152"/>
            <a:chExt cx="574177" cy="1075866"/>
          </a:xfrm>
          <a:solidFill>
            <a:srgbClr val="FFFFFF"/>
          </a:solidFill>
        </p:grpSpPr>
        <p:sp>
          <p:nvSpPr>
            <p:cNvPr id="13" name="Graphic 11">
              <a:extLst>
                <a:ext uri="{FF2B5EF4-FFF2-40B4-BE49-F238E27FC236}">
                  <a16:creationId xmlns:a16="http://schemas.microsoft.com/office/drawing/2014/main" id="{03ABED53-8A7B-D07E-A082-7CC16CB2D83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33061" y="554152"/>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grpFill/>
            <a:ln w="776" cap="flat">
              <a:noFill/>
              <a:prstDash val="solid"/>
              <a:miter/>
            </a:ln>
          </p:spPr>
          <p:txBody>
            <a:bodyPr rtlCol="0" anchor="ctr"/>
            <a:lstStyle/>
            <a:p>
              <a:endParaRPr lang="en-US"/>
            </a:p>
          </p:txBody>
        </p:sp>
        <p:sp>
          <p:nvSpPr>
            <p:cNvPr id="14" name="Graphic 10">
              <a:extLst>
                <a:ext uri="{FF2B5EF4-FFF2-40B4-BE49-F238E27FC236}">
                  <a16:creationId xmlns:a16="http://schemas.microsoft.com/office/drawing/2014/main" id="{976BE468-EC52-A9AC-26AB-6CDDA41436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75643" y="837005"/>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grpFill/>
            <a:ln w="516" cap="flat">
              <a:noFill/>
              <a:prstDash val="solid"/>
              <a:miter/>
            </a:ln>
          </p:spPr>
          <p:txBody>
            <a:bodyPr rtlCol="0" anchor="ctr"/>
            <a:lstStyle/>
            <a:p>
              <a:endParaRPr lang="en-US"/>
            </a:p>
          </p:txBody>
        </p:sp>
        <p:sp>
          <p:nvSpPr>
            <p:cNvPr id="15" name="Graphic 12">
              <a:extLst>
                <a:ext uri="{FF2B5EF4-FFF2-40B4-BE49-F238E27FC236}">
                  <a16:creationId xmlns:a16="http://schemas.microsoft.com/office/drawing/2014/main" id="{5EC2806C-AD07-6081-BA69-0C2892C14B77}"/>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13892" y="1472473"/>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grpFill/>
            <a:ln w="751" cap="flat">
              <a:noFill/>
              <a:prstDash val="solid"/>
              <a:miter/>
            </a:ln>
          </p:spPr>
          <p:txBody>
            <a:bodyPr rtlCol="0" anchor="ctr"/>
            <a:lstStyle/>
            <a:p>
              <a:endParaRPr lang="en-US"/>
            </a:p>
          </p:txBody>
        </p:sp>
      </p:grpSp>
      <p:sp>
        <p:nvSpPr>
          <p:cNvPr id="3" name="Tijdelijke aanduiding voor inhoud 2">
            <a:extLst>
              <a:ext uri="{FF2B5EF4-FFF2-40B4-BE49-F238E27FC236}">
                <a16:creationId xmlns:a16="http://schemas.microsoft.com/office/drawing/2014/main" id="{A5191340-87A3-216D-93F2-628123AE0D2A}"/>
              </a:ext>
            </a:extLst>
          </p:cNvPr>
          <p:cNvSpPr>
            <a:spLocks noGrp="1"/>
          </p:cNvSpPr>
          <p:nvPr>
            <p:ph idx="1"/>
          </p:nvPr>
        </p:nvSpPr>
        <p:spPr>
          <a:xfrm>
            <a:off x="5851321" y="518400"/>
            <a:ext cx="5707618" cy="5837949"/>
          </a:xfrm>
        </p:spPr>
        <p:txBody>
          <a:bodyPr anchor="ctr">
            <a:normAutofit/>
          </a:bodyPr>
          <a:lstStyle/>
          <a:p>
            <a:pPr marL="0" indent="0">
              <a:buNone/>
            </a:pPr>
            <a:r>
              <a:rPr lang="nl-NL" sz="2000" dirty="0"/>
              <a:t>De school heeft rond scheidingen van ouders vooral de volgende taken:</a:t>
            </a:r>
          </a:p>
          <a:p>
            <a:pPr marL="0" indent="0">
              <a:buNone/>
            </a:pPr>
            <a:endParaRPr lang="nl-NL" sz="2000" dirty="0"/>
          </a:p>
          <a:p>
            <a:r>
              <a:rPr lang="nl-NL" sz="2000" dirty="0"/>
              <a:t>Duidelijkheid bieden over de wederzijdse informatieplicht en verwachtingen tussen ouders en school.</a:t>
            </a:r>
          </a:p>
          <a:p>
            <a:r>
              <a:rPr lang="nl-NL" sz="2000" dirty="0"/>
              <a:t>De ontwikkeling van het kind volgen en hun belang steeds vooropstellen.</a:t>
            </a:r>
          </a:p>
          <a:p>
            <a:r>
              <a:rPr lang="nl-NL" sz="2000" dirty="0"/>
              <a:t>In gesprek gaan en blijven met het kind en de ouders.</a:t>
            </a:r>
          </a:p>
          <a:p>
            <a:r>
              <a:rPr lang="nl-NL" sz="2000" dirty="0"/>
              <a:t>Zo nodig ouders de weg wijzen naar ondersteuningsmogelijkheden voor het kind of voor henzelf.</a:t>
            </a:r>
          </a:p>
          <a:p>
            <a:r>
              <a:rPr lang="nl-NL" sz="2000" dirty="0"/>
              <a:t>Onderwijsprofessionals zijn goed op de hoogte van de belangrijke afspraken en informatie over het kind zoals beslissingen over het gezag en de omgangsregelingen.</a:t>
            </a:r>
          </a:p>
          <a:p>
            <a:endParaRPr lang="nl-NL" sz="2000" dirty="0"/>
          </a:p>
        </p:txBody>
      </p:sp>
      <p:cxnSp>
        <p:nvCxnSpPr>
          <p:cNvPr id="17" name="Straight Connector 16">
            <a:extLst>
              <a:ext uri="{FF2B5EF4-FFF2-40B4-BE49-F238E27FC236}">
                <a16:creationId xmlns:a16="http://schemas.microsoft.com/office/drawing/2014/main" id="{8FF22E0A-D38D-AB83-2E14-F8FB99718A0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507868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327D73B4-9F5C-4A64-A179-51B9500CB8B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1F06963-6374-4B48-844F-071A9BAAAE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1210FD7-7156-E729-CBAD-C0B9D85A766C}"/>
              </a:ext>
            </a:extLst>
          </p:cNvPr>
          <p:cNvSpPr>
            <a:spLocks noGrp="1"/>
          </p:cNvSpPr>
          <p:nvPr>
            <p:ph type="title"/>
          </p:nvPr>
        </p:nvSpPr>
        <p:spPr>
          <a:xfrm>
            <a:off x="605837" y="1289765"/>
            <a:ext cx="4700199" cy="4389582"/>
          </a:xfrm>
        </p:spPr>
        <p:txBody>
          <a:bodyPr anchor="ctr">
            <a:normAutofit/>
          </a:bodyPr>
          <a:lstStyle/>
          <a:p>
            <a:pPr algn="ctr"/>
            <a:r>
              <a:rPr lang="nl-NL" sz="4800" dirty="0">
                <a:solidFill>
                  <a:schemeClr val="bg1"/>
                </a:solidFill>
              </a:rPr>
              <a:t>Signaleren of het goed gaat met het kind </a:t>
            </a:r>
            <a:br>
              <a:rPr lang="nl-NL" sz="4800" dirty="0"/>
            </a:br>
            <a:endParaRPr lang="nl-NL" sz="4800" dirty="0">
              <a:solidFill>
                <a:srgbClr val="FFFFFF"/>
              </a:solidFill>
              <a:latin typeface="Copperplate Gothic Bold" panose="020E0705020206020404" pitchFamily="34" charset="0"/>
            </a:endParaRPr>
          </a:p>
        </p:txBody>
      </p:sp>
      <p:sp>
        <p:nvSpPr>
          <p:cNvPr id="12" name="Graphic 11">
            <a:extLst>
              <a:ext uri="{FF2B5EF4-FFF2-40B4-BE49-F238E27FC236}">
                <a16:creationId xmlns:a16="http://schemas.microsoft.com/office/drawing/2014/main" id="{6CB927A4-E432-4310-9CD5-E89FF506317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1453BF6C-B012-48B7-B4E8-6D7AC7C27D0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Tijdelijke aanduiding voor inhoud 2">
            <a:extLst>
              <a:ext uri="{FF2B5EF4-FFF2-40B4-BE49-F238E27FC236}">
                <a16:creationId xmlns:a16="http://schemas.microsoft.com/office/drawing/2014/main" id="{C09B377B-E437-36D0-1743-A648FDA12EE6}"/>
              </a:ext>
            </a:extLst>
          </p:cNvPr>
          <p:cNvSpPr>
            <a:spLocks noGrp="1"/>
          </p:cNvSpPr>
          <p:nvPr>
            <p:ph idx="1"/>
          </p:nvPr>
        </p:nvSpPr>
        <p:spPr>
          <a:xfrm>
            <a:off x="6297233" y="518400"/>
            <a:ext cx="4771607" cy="5837949"/>
          </a:xfrm>
        </p:spPr>
        <p:txBody>
          <a:bodyPr anchor="ctr">
            <a:normAutofit fontScale="62500" lnSpcReduction="20000"/>
          </a:bodyPr>
          <a:lstStyle/>
          <a:p>
            <a:endParaRPr lang="nl-NL" dirty="0"/>
          </a:p>
          <a:p>
            <a:pPr marL="0" indent="0">
              <a:buNone/>
            </a:pPr>
            <a:r>
              <a:rPr lang="nl-NL" dirty="0"/>
              <a:t>Signalen kunnen bijvoorbeeld zijn dat het kind: </a:t>
            </a:r>
          </a:p>
          <a:p>
            <a:pPr marL="0" indent="0">
              <a:buNone/>
            </a:pPr>
            <a:r>
              <a:rPr lang="nl-NL" dirty="0"/>
              <a:t>▪ zich terugtrekt, stil, afwezig, ongeïnteresseerd of angstig is; </a:t>
            </a:r>
          </a:p>
          <a:p>
            <a:pPr marL="0" indent="0">
              <a:buNone/>
            </a:pPr>
            <a:r>
              <a:rPr lang="nl-NL" dirty="0"/>
              <a:t>▪ overactief is of te druk (in vergelijking met voorheen); </a:t>
            </a:r>
          </a:p>
          <a:p>
            <a:pPr marL="0" indent="0">
              <a:buNone/>
            </a:pPr>
            <a:r>
              <a:rPr lang="nl-NL" dirty="0"/>
              <a:t>▪ agressief of prikkelbaar is of overal kwaad om wordt;</a:t>
            </a:r>
          </a:p>
          <a:p>
            <a:pPr marL="0" indent="0">
              <a:buNone/>
            </a:pPr>
            <a:r>
              <a:rPr lang="nl-NL" dirty="0"/>
              <a:t>▪ minder goed presteert op school; </a:t>
            </a:r>
          </a:p>
          <a:p>
            <a:pPr marL="0" indent="0">
              <a:buNone/>
            </a:pPr>
            <a:r>
              <a:rPr lang="nl-NL" dirty="0"/>
              <a:t>▪ overgevoelig is, snel huilt, bedroefd is; </a:t>
            </a:r>
          </a:p>
          <a:p>
            <a:pPr marL="0" indent="0">
              <a:buNone/>
            </a:pPr>
            <a:r>
              <a:rPr lang="nl-NL" dirty="0"/>
              <a:t>▪ terugvalt in zijn/haar ontwikkeling (bijvoorbeeld duimzuigen, niet meer zindelijk zijn, stotteren); </a:t>
            </a:r>
          </a:p>
          <a:p>
            <a:pPr marL="0" indent="0">
              <a:buNone/>
            </a:pPr>
            <a:r>
              <a:rPr lang="nl-NL" dirty="0"/>
              <a:t>▪ een slechte lichamelijke conditie heeft (slecht slaapt, vaak ziek is of kwaaltjes heeft); </a:t>
            </a:r>
          </a:p>
          <a:p>
            <a:pPr marL="0" indent="0">
              <a:buNone/>
            </a:pPr>
            <a:r>
              <a:rPr lang="nl-NL" dirty="0"/>
              <a:t>▪ niet meedoet met andere kinderen, maar zich isoleert, achterblijft, niet naar huis wil gaan … </a:t>
            </a:r>
          </a:p>
          <a:p>
            <a:pPr marL="0" indent="0">
              <a:buNone/>
            </a:pPr>
            <a:endParaRPr lang="nl-NL" dirty="0">
              <a:hlinkClick r:id="rId3"/>
            </a:endParaRPr>
          </a:p>
          <a:p>
            <a:r>
              <a:rPr lang="nl-NL" dirty="0"/>
              <a:t>Veilig Thuis is beschikbaar voor advies en ook de Meldcode blijft hierbij gelden.</a:t>
            </a:r>
            <a:endParaRPr lang="nl-NL" dirty="0">
              <a:solidFill>
                <a:schemeClr val="tx1">
                  <a:alpha val="80000"/>
                </a:schemeClr>
              </a:solidFill>
              <a:latin typeface="Copperplate Gothic Bold" panose="020E0705020206020404" pitchFamily="34" charset="0"/>
            </a:endParaRPr>
          </a:p>
        </p:txBody>
      </p:sp>
      <p:sp>
        <p:nvSpPr>
          <p:cNvPr id="16" name="Graphic 10">
            <a:extLst>
              <a:ext uri="{FF2B5EF4-FFF2-40B4-BE49-F238E27FC236}">
                <a16:creationId xmlns:a16="http://schemas.microsoft.com/office/drawing/2014/main" id="{E3020543-B24B-4EC4-8FFC-8DD88EEA91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C49DA8F6-BCC1-4447-B54C-57856834B9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764023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CB8F8DD1-5E04-B381-D5AF-9DF1CD589AD3}"/>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0F92E42-2307-48CF-AC10-EFEBCAAD8E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A1DD0EC8-EE1F-9DEB-6B46-69314DB86E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99528" y="554152"/>
            <a:ext cx="5742189" cy="5742189"/>
          </a:xfrm>
          <a:prstGeom prst="ellipse">
            <a:avLst/>
          </a:prstGeom>
          <a:gradFill flip="none" rotWithShape="1">
            <a:gsLst>
              <a:gs pos="0">
                <a:schemeClr val="accent1"/>
              </a:gs>
              <a:gs pos="100000">
                <a:schemeClr val="accent2"/>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D33487F3-4A01-29EF-BA1F-D97A23803F3E}"/>
              </a:ext>
            </a:extLst>
          </p:cNvPr>
          <p:cNvSpPr>
            <a:spLocks noGrp="1"/>
          </p:cNvSpPr>
          <p:nvPr>
            <p:ph type="title"/>
          </p:nvPr>
        </p:nvSpPr>
        <p:spPr>
          <a:xfrm>
            <a:off x="1036040" y="1289765"/>
            <a:ext cx="3860133" cy="4270963"/>
          </a:xfrm>
        </p:spPr>
        <p:txBody>
          <a:bodyPr anchor="ctr">
            <a:normAutofit/>
          </a:bodyPr>
          <a:lstStyle/>
          <a:p>
            <a:pPr algn="ctr"/>
            <a:r>
              <a:rPr lang="nl-NL" sz="4800" dirty="0">
                <a:solidFill>
                  <a:srgbClr val="FFFFFF"/>
                </a:solidFill>
                <a:latin typeface="Copperplate Gothic Bold" panose="020E0705020206020404" pitchFamily="34" charset="0"/>
              </a:rPr>
              <a:t>Protocol?</a:t>
            </a:r>
          </a:p>
        </p:txBody>
      </p:sp>
      <p:sp>
        <p:nvSpPr>
          <p:cNvPr id="12" name="Graphic 11">
            <a:extLst>
              <a:ext uri="{FF2B5EF4-FFF2-40B4-BE49-F238E27FC236}">
                <a16:creationId xmlns:a16="http://schemas.microsoft.com/office/drawing/2014/main" id="{C53151A2-6F8D-E2AF-F03D-3DE187EC53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123493" y="374394"/>
            <a:ext cx="171515" cy="171515"/>
          </a:xfrm>
          <a:custGeom>
            <a:avLst/>
            <a:gdLst>
              <a:gd name="connsiteX0" fmla="*/ 159874 w 171515"/>
              <a:gd name="connsiteY0" fmla="*/ 74116 h 171515"/>
              <a:gd name="connsiteX1" fmla="*/ 97399 w 171515"/>
              <a:gd name="connsiteY1" fmla="*/ 74116 h 171515"/>
              <a:gd name="connsiteX2" fmla="*/ 97399 w 171515"/>
              <a:gd name="connsiteY2" fmla="*/ 11641 h 171515"/>
              <a:gd name="connsiteX3" fmla="*/ 85758 w 171515"/>
              <a:gd name="connsiteY3" fmla="*/ 0 h 171515"/>
              <a:gd name="connsiteX4" fmla="*/ 74116 w 171515"/>
              <a:gd name="connsiteY4" fmla="*/ 11641 h 171515"/>
              <a:gd name="connsiteX5" fmla="*/ 74116 w 171515"/>
              <a:gd name="connsiteY5" fmla="*/ 74116 h 171515"/>
              <a:gd name="connsiteX6" fmla="*/ 11641 w 171515"/>
              <a:gd name="connsiteY6" fmla="*/ 74116 h 171515"/>
              <a:gd name="connsiteX7" fmla="*/ 0 w 171515"/>
              <a:gd name="connsiteY7" fmla="*/ 85758 h 171515"/>
              <a:gd name="connsiteX8" fmla="*/ 11641 w 171515"/>
              <a:gd name="connsiteY8" fmla="*/ 97399 h 171515"/>
              <a:gd name="connsiteX9" fmla="*/ 74116 w 171515"/>
              <a:gd name="connsiteY9" fmla="*/ 97399 h 171515"/>
              <a:gd name="connsiteX10" fmla="*/ 74116 w 171515"/>
              <a:gd name="connsiteY10" fmla="*/ 159874 h 171515"/>
              <a:gd name="connsiteX11" fmla="*/ 85758 w 171515"/>
              <a:gd name="connsiteY11" fmla="*/ 171515 h 171515"/>
              <a:gd name="connsiteX12" fmla="*/ 97399 w 171515"/>
              <a:gd name="connsiteY12" fmla="*/ 159874 h 171515"/>
              <a:gd name="connsiteX13" fmla="*/ 97399 w 171515"/>
              <a:gd name="connsiteY13" fmla="*/ 97399 h 171515"/>
              <a:gd name="connsiteX14" fmla="*/ 159874 w 171515"/>
              <a:gd name="connsiteY14" fmla="*/ 97399 h 171515"/>
              <a:gd name="connsiteX15" fmla="*/ 171515 w 171515"/>
              <a:gd name="connsiteY15" fmla="*/ 85758 h 171515"/>
              <a:gd name="connsiteX16" fmla="*/ 159874 w 171515"/>
              <a:gd name="connsiteY16" fmla="*/ 74116 h 17151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71515" h="171515">
                <a:moveTo>
                  <a:pt x="159874" y="74116"/>
                </a:moveTo>
                <a:lnTo>
                  <a:pt x="97399" y="74116"/>
                </a:lnTo>
                <a:lnTo>
                  <a:pt x="97399" y="11641"/>
                </a:lnTo>
                <a:cubicBezTo>
                  <a:pt x="97399" y="5212"/>
                  <a:pt x="92187" y="0"/>
                  <a:pt x="85758" y="0"/>
                </a:cubicBezTo>
                <a:cubicBezTo>
                  <a:pt x="79328" y="0"/>
                  <a:pt x="74116" y="5212"/>
                  <a:pt x="74116" y="11641"/>
                </a:cubicBezTo>
                <a:lnTo>
                  <a:pt x="74116" y="74116"/>
                </a:lnTo>
                <a:lnTo>
                  <a:pt x="11641" y="74116"/>
                </a:lnTo>
                <a:cubicBezTo>
                  <a:pt x="5212" y="74116"/>
                  <a:pt x="0" y="79328"/>
                  <a:pt x="0" y="85758"/>
                </a:cubicBezTo>
                <a:cubicBezTo>
                  <a:pt x="0" y="92187"/>
                  <a:pt x="5212" y="97399"/>
                  <a:pt x="11641" y="97399"/>
                </a:cubicBezTo>
                <a:lnTo>
                  <a:pt x="74116" y="97399"/>
                </a:lnTo>
                <a:lnTo>
                  <a:pt x="74116" y="159874"/>
                </a:lnTo>
                <a:cubicBezTo>
                  <a:pt x="74116" y="166303"/>
                  <a:pt x="79328" y="171515"/>
                  <a:pt x="85758" y="171515"/>
                </a:cubicBezTo>
                <a:cubicBezTo>
                  <a:pt x="92187" y="171515"/>
                  <a:pt x="97399" y="166303"/>
                  <a:pt x="97399" y="159874"/>
                </a:cubicBezTo>
                <a:lnTo>
                  <a:pt x="97399" y="97399"/>
                </a:lnTo>
                <a:lnTo>
                  <a:pt x="159874" y="97399"/>
                </a:lnTo>
                <a:cubicBezTo>
                  <a:pt x="166303" y="97399"/>
                  <a:pt x="171515" y="92187"/>
                  <a:pt x="171515" y="85758"/>
                </a:cubicBezTo>
                <a:cubicBezTo>
                  <a:pt x="171515" y="79328"/>
                  <a:pt x="166303" y="74116"/>
                  <a:pt x="159874" y="74116"/>
                </a:cubicBezTo>
                <a:close/>
              </a:path>
            </a:pathLst>
          </a:custGeom>
          <a:solidFill>
            <a:schemeClr val="accent2"/>
          </a:solidFill>
          <a:ln w="776" cap="flat">
            <a:noFill/>
            <a:prstDash val="solid"/>
            <a:miter/>
          </a:ln>
        </p:spPr>
        <p:txBody>
          <a:bodyPr rtlCol="0" anchor="ctr"/>
          <a:lstStyle/>
          <a:p>
            <a:endParaRPr lang="en-US"/>
          </a:p>
        </p:txBody>
      </p:sp>
      <p:sp>
        <p:nvSpPr>
          <p:cNvPr id="14" name="Graphic 12">
            <a:extLst>
              <a:ext uri="{FF2B5EF4-FFF2-40B4-BE49-F238E27FC236}">
                <a16:creationId xmlns:a16="http://schemas.microsoft.com/office/drawing/2014/main" id="{A40D80CD-90D6-7EED-066D-0208D3D4A2A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50109" y="1084507"/>
            <a:ext cx="157545" cy="157545"/>
          </a:xfrm>
          <a:custGeom>
            <a:avLst/>
            <a:gdLst>
              <a:gd name="connsiteX0" fmla="*/ 78773 w 157545"/>
              <a:gd name="connsiteY0" fmla="*/ 23283 h 157545"/>
              <a:gd name="connsiteX1" fmla="*/ 134262 w 157545"/>
              <a:gd name="connsiteY1" fmla="*/ 78773 h 157545"/>
              <a:gd name="connsiteX2" fmla="*/ 78773 w 157545"/>
              <a:gd name="connsiteY2" fmla="*/ 134262 h 157545"/>
              <a:gd name="connsiteX3" fmla="*/ 23283 w 157545"/>
              <a:gd name="connsiteY3" fmla="*/ 78773 h 157545"/>
              <a:gd name="connsiteX4" fmla="*/ 78773 w 157545"/>
              <a:gd name="connsiteY4" fmla="*/ 23283 h 157545"/>
              <a:gd name="connsiteX5" fmla="*/ 78773 w 157545"/>
              <a:gd name="connsiteY5" fmla="*/ 0 h 157545"/>
              <a:gd name="connsiteX6" fmla="*/ 0 w 157545"/>
              <a:gd name="connsiteY6" fmla="*/ 78773 h 157545"/>
              <a:gd name="connsiteX7" fmla="*/ 78773 w 157545"/>
              <a:gd name="connsiteY7" fmla="*/ 157545 h 157545"/>
              <a:gd name="connsiteX8" fmla="*/ 157545 w 157545"/>
              <a:gd name="connsiteY8" fmla="*/ 78773 h 157545"/>
              <a:gd name="connsiteX9" fmla="*/ 78773 w 157545"/>
              <a:gd name="connsiteY9" fmla="*/ 0 h 1575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57545" h="157545">
                <a:moveTo>
                  <a:pt x="78773" y="23283"/>
                </a:moveTo>
                <a:cubicBezTo>
                  <a:pt x="109419" y="23283"/>
                  <a:pt x="134262" y="48126"/>
                  <a:pt x="134262" y="78773"/>
                </a:cubicBezTo>
                <a:cubicBezTo>
                  <a:pt x="134262" y="109419"/>
                  <a:pt x="109419" y="134262"/>
                  <a:pt x="78773" y="134262"/>
                </a:cubicBezTo>
                <a:cubicBezTo>
                  <a:pt x="48126" y="134262"/>
                  <a:pt x="23283" y="109419"/>
                  <a:pt x="23283" y="78773"/>
                </a:cubicBezTo>
                <a:cubicBezTo>
                  <a:pt x="23312" y="48139"/>
                  <a:pt x="48139" y="23312"/>
                  <a:pt x="78773" y="23283"/>
                </a:cubicBezTo>
                <a:moveTo>
                  <a:pt x="78773" y="0"/>
                </a:moveTo>
                <a:cubicBezTo>
                  <a:pt x="35268" y="0"/>
                  <a:pt x="0" y="35268"/>
                  <a:pt x="0" y="78773"/>
                </a:cubicBezTo>
                <a:cubicBezTo>
                  <a:pt x="0" y="122277"/>
                  <a:pt x="35268" y="157545"/>
                  <a:pt x="78773" y="157545"/>
                </a:cubicBezTo>
                <a:cubicBezTo>
                  <a:pt x="122277" y="157545"/>
                  <a:pt x="157545" y="122277"/>
                  <a:pt x="157545" y="78773"/>
                </a:cubicBezTo>
                <a:cubicBezTo>
                  <a:pt x="157545" y="35268"/>
                  <a:pt x="122277" y="0"/>
                  <a:pt x="78773" y="0"/>
                </a:cubicBezTo>
                <a:close/>
              </a:path>
            </a:pathLst>
          </a:custGeom>
          <a:solidFill>
            <a:schemeClr val="accent2"/>
          </a:solidFill>
          <a:ln w="751" cap="flat">
            <a:noFill/>
            <a:prstDash val="solid"/>
            <a:miter/>
          </a:ln>
        </p:spPr>
        <p:txBody>
          <a:bodyPr rtlCol="0" anchor="ctr"/>
          <a:lstStyle/>
          <a:p>
            <a:endParaRPr lang="en-US"/>
          </a:p>
        </p:txBody>
      </p:sp>
      <p:sp>
        <p:nvSpPr>
          <p:cNvPr id="3" name="Tijdelijke aanduiding voor inhoud 2">
            <a:extLst>
              <a:ext uri="{FF2B5EF4-FFF2-40B4-BE49-F238E27FC236}">
                <a16:creationId xmlns:a16="http://schemas.microsoft.com/office/drawing/2014/main" id="{DBE60AB6-8377-D2AC-0E12-A7E300DD8B96}"/>
              </a:ext>
            </a:extLst>
          </p:cNvPr>
          <p:cNvSpPr>
            <a:spLocks noGrp="1"/>
          </p:cNvSpPr>
          <p:nvPr>
            <p:ph idx="1"/>
          </p:nvPr>
        </p:nvSpPr>
        <p:spPr>
          <a:xfrm>
            <a:off x="6297233" y="518400"/>
            <a:ext cx="4771607" cy="5837949"/>
          </a:xfrm>
        </p:spPr>
        <p:txBody>
          <a:bodyPr anchor="ctr">
            <a:normAutofit/>
          </a:bodyPr>
          <a:lstStyle/>
          <a:p>
            <a:endParaRPr lang="nl-NL" dirty="0">
              <a:hlinkClick r:id="rId2"/>
            </a:endParaRPr>
          </a:p>
          <a:p>
            <a:r>
              <a:rPr lang="nl-NL" dirty="0"/>
              <a:t>Hebben jullie een helpend protocol of handreiking over het omgaan met scheiding? </a:t>
            </a:r>
          </a:p>
          <a:p>
            <a:endParaRPr lang="nl-NL" dirty="0"/>
          </a:p>
          <a:p>
            <a:r>
              <a:rPr lang="nl-NL" dirty="0"/>
              <a:t>Voorbeeld van NJI:</a:t>
            </a:r>
          </a:p>
          <a:p>
            <a:pPr marL="0" indent="0">
              <a:buNone/>
            </a:pPr>
            <a:r>
              <a:rPr lang="nl-NL" sz="2000" dirty="0">
                <a:hlinkClick r:id="rId3"/>
              </a:rPr>
              <a:t>Meldcode huiselijk geweld en kindermishandeling voor de besturen en scholen die vallen onder het SWV 25.05 primair onderwijs in oprichting</a:t>
            </a:r>
            <a:endParaRPr lang="nl-NL" sz="2000" dirty="0"/>
          </a:p>
        </p:txBody>
      </p:sp>
      <p:sp>
        <p:nvSpPr>
          <p:cNvPr id="16" name="Graphic 10">
            <a:extLst>
              <a:ext uri="{FF2B5EF4-FFF2-40B4-BE49-F238E27FC236}">
                <a16:creationId xmlns:a16="http://schemas.microsoft.com/office/drawing/2014/main" id="{CF91D394-E467-7EB5-B4E5-A8CD2C57BE1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436547" y="5751820"/>
            <a:ext cx="112426" cy="112426"/>
          </a:xfrm>
          <a:custGeom>
            <a:avLst/>
            <a:gdLst>
              <a:gd name="connsiteX0" fmla="*/ 112426 w 112426"/>
              <a:gd name="connsiteY0" fmla="*/ 56213 h 112426"/>
              <a:gd name="connsiteX1" fmla="*/ 56213 w 112426"/>
              <a:gd name="connsiteY1" fmla="*/ 112426 h 112426"/>
              <a:gd name="connsiteX2" fmla="*/ 0 w 112426"/>
              <a:gd name="connsiteY2" fmla="*/ 56213 h 112426"/>
              <a:gd name="connsiteX3" fmla="*/ 56213 w 112426"/>
              <a:gd name="connsiteY3" fmla="*/ 0 h 112426"/>
              <a:gd name="connsiteX4" fmla="*/ 112426 w 112426"/>
              <a:gd name="connsiteY4" fmla="*/ 56213 h 112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2426" h="112426">
                <a:moveTo>
                  <a:pt x="112426" y="56213"/>
                </a:moveTo>
                <a:cubicBezTo>
                  <a:pt x="112426" y="87259"/>
                  <a:pt x="87259" y="112426"/>
                  <a:pt x="56213" y="112426"/>
                </a:cubicBezTo>
                <a:cubicBezTo>
                  <a:pt x="25167" y="112426"/>
                  <a:pt x="0" y="87259"/>
                  <a:pt x="0" y="56213"/>
                </a:cubicBezTo>
                <a:cubicBezTo>
                  <a:pt x="0" y="25167"/>
                  <a:pt x="25167" y="0"/>
                  <a:pt x="56213" y="0"/>
                </a:cubicBezTo>
                <a:cubicBezTo>
                  <a:pt x="87259" y="0"/>
                  <a:pt x="112426" y="25167"/>
                  <a:pt x="112426" y="56213"/>
                </a:cubicBezTo>
                <a:close/>
              </a:path>
            </a:pathLst>
          </a:custGeom>
          <a:solidFill>
            <a:schemeClr val="accent2"/>
          </a:solidFill>
          <a:ln w="516" cap="flat">
            <a:noFill/>
            <a:prstDash val="solid"/>
            <a:miter/>
          </a:ln>
        </p:spPr>
        <p:txBody>
          <a:bodyPr rtlCol="0" anchor="ctr"/>
          <a:lstStyle/>
          <a:p>
            <a:endParaRPr lang="en-US"/>
          </a:p>
        </p:txBody>
      </p:sp>
      <p:cxnSp>
        <p:nvCxnSpPr>
          <p:cNvPr id="18" name="Straight Connector 17">
            <a:extLst>
              <a:ext uri="{FF2B5EF4-FFF2-40B4-BE49-F238E27FC236}">
                <a16:creationId xmlns:a16="http://schemas.microsoft.com/office/drawing/2014/main" id="{B2F168E6-2AC2-C3F7-31FB-87011A1ACF11}"/>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11586162" y="3610394"/>
            <a:ext cx="0" cy="3238728"/>
          </a:xfrm>
          <a:prstGeom prst="line">
            <a:avLst/>
          </a:prstGeom>
          <a:ln w="25400" cap="sq">
            <a:gradFill flip="none" rotWithShape="1">
              <a:gsLst>
                <a:gs pos="0">
                  <a:schemeClr val="accent1"/>
                </a:gs>
                <a:gs pos="100000">
                  <a:schemeClr val="accent2"/>
                </a:gs>
              </a:gsLst>
              <a:lin ang="5400000" scaled="0"/>
              <a:tileRect/>
            </a:gra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98420177"/>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674</TotalTime>
  <Words>1027</Words>
  <Application>Microsoft Office PowerPoint</Application>
  <PresentationFormat>Breedbeeld</PresentationFormat>
  <Paragraphs>73</Paragraphs>
  <Slides>12</Slides>
  <Notes>5</Notes>
  <HiddenSlides>0</HiddenSlides>
  <MMClips>0</MMClips>
  <ScaleCrop>false</ScaleCrop>
  <HeadingPairs>
    <vt:vector size="6" baseType="variant">
      <vt:variant>
        <vt:lpstr>Gebruikte lettertypen</vt:lpstr>
      </vt:variant>
      <vt:variant>
        <vt:i4>4</vt:i4>
      </vt:variant>
      <vt:variant>
        <vt:lpstr>Thema</vt:lpstr>
      </vt:variant>
      <vt:variant>
        <vt:i4>1</vt:i4>
      </vt:variant>
      <vt:variant>
        <vt:lpstr>Diatitels</vt:lpstr>
      </vt:variant>
      <vt:variant>
        <vt:i4>12</vt:i4>
      </vt:variant>
    </vt:vector>
  </HeadingPairs>
  <TitlesOfParts>
    <vt:vector size="17" baseType="lpstr">
      <vt:lpstr>Aptos</vt:lpstr>
      <vt:lpstr>Aptos Display</vt:lpstr>
      <vt:lpstr>Arial</vt:lpstr>
      <vt:lpstr>Copperplate Gothic Bold</vt:lpstr>
      <vt:lpstr>Kantoorthema</vt:lpstr>
      <vt:lpstr>Intervisie met VEILIG THUIS </vt:lpstr>
      <vt:lpstr>  Nog even voorstellen? </vt:lpstr>
      <vt:lpstr>agenda</vt:lpstr>
      <vt:lpstr>Definitie    Een complexe scheiding is een scheiding waarbij (één van de) ouders door aanhoudende ernstige conflicten het belang en welzijn van de jeugdigen uit het oog verliezen, evenals het wederzijdse belang.   Een geschiedenis van partnergeweld komt veel voor bij ouders die uiteindelijk in een complexe scheiding belanden, en dit geweld bedreigt ook de ontwikkeling van de kinderen. Bij ernstige conflicten kan ten eerste gedacht worden aan aanhoudende heftige ruzies tussen beide ouders, al dan niet gepaard gaande met juridische procedures, ten tweede aan meer verkapte ruzies of wederzijds dwarsbomen en denigreren, en ten derde kan er sprake zijn van eenzijdig conflictrijk gedrag, zoals tegenwerking vanuit één ouder. (gebaseerd op bron: Richtlijnen Jeugdhulp)   https://beroepskrachten.alsjeuitelkaargaat.nl/wp-content/uploads/2024/10/Infographic-complexe-scheiding.pdf</vt:lpstr>
      <vt:lpstr>feitjes</vt:lpstr>
      <vt:lpstr>Veilig Thuis en complexe scheidingen</vt:lpstr>
      <vt:lpstr>Rol van de school</vt:lpstr>
      <vt:lpstr>Signaleren of het goed gaat met het kind  </vt:lpstr>
      <vt:lpstr>Protocol?</vt:lpstr>
      <vt:lpstr>Rol voor Veilig Thuis is o.a. analyseren</vt:lpstr>
      <vt:lpstr> en nog zoveel meer:   Gezinsprofielen Verwey-Jonker  MASIC  Aandacht voor Intiem Terreur  Visie Haarlemmermeer  Gezinsadvocaat  Ouderverstoting  Samengestelde gezinnen  Villa Pinedo   </vt:lpstr>
      <vt:lpstr>       Vragen?</vt:lpstr>
    </vt:vector>
  </TitlesOfParts>
  <Company>Veiligheidsregio Kennemerland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Susan Dijkman</dc:creator>
  <cp:lastModifiedBy>Chantal Dolfing</cp:lastModifiedBy>
  <cp:revision>5</cp:revision>
  <dcterms:created xsi:type="dcterms:W3CDTF">2024-11-08T07:43:33Z</dcterms:created>
  <dcterms:modified xsi:type="dcterms:W3CDTF">2026-05-11T11:17:31Z</dcterms:modified>
</cp:coreProperties>
</file>